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Do Hyeon"/>
      <p:regular r:id="rId36"/>
    </p:embeddedFont>
    <p:embeddedFont>
      <p:font typeface="Black Han Sans"/>
      <p:regular r:id="rId37"/>
    </p:embeddedFont>
    <p:embeddedFont>
      <p:font typeface="Nanum Gothic"/>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BlackHanSans-regular.fntdata"/><Relationship Id="rId14" Type="http://schemas.openxmlformats.org/officeDocument/2006/relationships/slide" Target="slides/slide7.xml"/><Relationship Id="rId36" Type="http://schemas.openxmlformats.org/officeDocument/2006/relationships/font" Target="fonts/DoHyeon-regular.fntdata"/><Relationship Id="rId17" Type="http://schemas.openxmlformats.org/officeDocument/2006/relationships/slide" Target="slides/slide10.xml"/><Relationship Id="rId39" Type="http://schemas.openxmlformats.org/officeDocument/2006/relationships/font" Target="fonts/NanumGothic-bold.fntdata"/><Relationship Id="rId16" Type="http://schemas.openxmlformats.org/officeDocument/2006/relationships/slide" Target="slides/slide9.xml"/><Relationship Id="rId38" Type="http://schemas.openxmlformats.org/officeDocument/2006/relationships/font" Target="fonts/NanumGothic-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3c9ba84b7_2_34: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rPr lang="ko"/>
              <a:t>안녕하세요. cakd5기 3차프로젝트 농벤져스의 발표를 맡게된 오주완입니다.</a:t>
            </a:r>
            <a:endParaRPr/>
          </a:p>
          <a:p>
            <a:pPr indent="0" lvl="0" marL="0" rtl="0" algn="l">
              <a:spcBef>
                <a:spcPts val="0"/>
              </a:spcBef>
              <a:spcAft>
                <a:spcPts val="0"/>
              </a:spcAft>
              <a:buNone/>
            </a:pPr>
            <a:r>
              <a:rPr lang="ko"/>
              <a:t>저희는 이미지 인식을 통한 딸기의 주요 병해 파악과 대처방안 알림 서비스 솔루션을 구현하는 것을 프로젝트의 목표로 구상하였습니다.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팀원은 아래와 같이 6명으로 구성되었고 그럼 발표시작하도록 하겠습니다.</a:t>
            </a:r>
            <a:endParaRPr/>
          </a:p>
        </p:txBody>
      </p:sp>
      <p:sp>
        <p:nvSpPr>
          <p:cNvPr id="166" name="Google Shape;166;g133c9ba84b7_2_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3c9ba84b7_2_128: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66" name="Google Shape;266;g133c9ba84b7_2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478e8bf5a_1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478e8bf5a_1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3c9ba84b7_2_13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80" name="Google Shape;280;g133c9ba84b7_2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3c9ba84b7_2_148: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rPr lang="ko"/>
              <a:t>병해의 다양한 패턴을 잡아내기엔 박스 처리보다 폴리곤이 적합함</a:t>
            </a:r>
            <a:endParaRPr/>
          </a:p>
        </p:txBody>
      </p:sp>
      <p:sp>
        <p:nvSpPr>
          <p:cNvPr id="294" name="Google Shape;294;g133c9ba84b7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3c9ba84b7_2_163: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rPr lang="ko"/>
              <a:t>단일 단계 방식 알</a:t>
            </a:r>
            <a:r>
              <a:rPr lang="ko" sz="1200">
                <a:solidFill>
                  <a:schemeClr val="dk1"/>
                </a:solidFill>
                <a:highlight>
                  <a:srgbClr val="FFFFFF"/>
                </a:highlight>
              </a:rPr>
              <a:t>고리즘은 각 영역에 대해 형태와 크기가 미리 결정된 객체의 고정 개수를 예측합니다 </a:t>
            </a:r>
            <a:r>
              <a:rPr lang="ko"/>
              <a:t>이단계 </a:t>
            </a:r>
            <a:r>
              <a:rPr lang="ko" sz="1200">
                <a:solidFill>
                  <a:schemeClr val="dk1"/>
                </a:solidFill>
                <a:highlight>
                  <a:srgbClr val="FFFFFF"/>
                </a:highlight>
              </a:rPr>
              <a:t>방식은 영역 제안을 하는 것입니다. 객체를 포함할 가능성이 높은 영역을 선택적 탐색합니다 저희 병해 데이터 셋은 정해진 객체(작물)의 발생한 병해를 탐지함으로 단일 단계 방식이 어울린다고 생각하였고 실제로 93프로로 높은 인식률을 나타냈습니다.</a:t>
            </a:r>
            <a:endParaRPr/>
          </a:p>
        </p:txBody>
      </p:sp>
      <p:sp>
        <p:nvSpPr>
          <p:cNvPr id="304" name="Google Shape;304;g133c9ba84b7_2_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1f51e38c_13_0: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rPr lang="ko"/>
              <a:t>다음은 모델 구성과정에 대해 설명하겠습니다.</a:t>
            </a:r>
            <a:endParaRPr/>
          </a:p>
          <a:p>
            <a:pPr indent="0" lvl="0" marL="0" rtl="0" algn="l">
              <a:spcBef>
                <a:spcPts val="0"/>
              </a:spcBef>
              <a:spcAft>
                <a:spcPts val="0"/>
              </a:spcAft>
              <a:buNone/>
            </a:pPr>
            <a:r>
              <a:rPr lang="ko"/>
              <a:t>우선 yolov5 모델을 가져오는 부분 부터 설명하겠습니다.</a:t>
            </a:r>
            <a:endParaRPr/>
          </a:p>
          <a:p>
            <a:pPr indent="0" lvl="0" marL="0" rtl="0" algn="l">
              <a:spcBef>
                <a:spcPts val="0"/>
              </a:spcBef>
              <a:spcAft>
                <a:spcPts val="0"/>
              </a:spcAft>
              <a:buNone/>
            </a:pPr>
            <a:r>
              <a:rPr lang="ko"/>
              <a:t>깃허브에 있는 yolov5 모델을 가져온 후 requirement.txt파일을 통해 yolov5의 개발환경과 동일한 버전을 설치합니다.</a:t>
            </a:r>
            <a:endParaRPr/>
          </a:p>
        </p:txBody>
      </p:sp>
      <p:sp>
        <p:nvSpPr>
          <p:cNvPr id="344" name="Google Shape;344;g1351f51e38c_1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3c9ba84b7_2_200: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51" name="Google Shape;351;g133c9ba84b7_2_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478e8bf5a_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478e8bf5a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각각의 촬영 환경 고려 상하반전 및  부분 확대 데이터 흐림 적용</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3c9ba84b7_2_244: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421" name="Google Shape;421;g133c9ba84b7_2_2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51f51e3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51f51e3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웹 구현을 위한 코드입니다. 우선 torch.hub.load API를 사용하여 객체탐지에 사용할 yolov5모듈과 사전학습 시킨 모델을 호출합니다.</a:t>
            </a:r>
            <a:endParaRPr/>
          </a:p>
          <a:p>
            <a:pPr indent="0" lvl="0" marL="0" rtl="0" algn="l">
              <a:spcBef>
                <a:spcPts val="0"/>
              </a:spcBef>
              <a:spcAft>
                <a:spcPts val="0"/>
              </a:spcAft>
              <a:buNone/>
            </a:pPr>
            <a:r>
              <a:rPr lang="ko"/>
              <a:t>그후 app.route에서 detect 사용자 함수를 이용합니다. 저희는 이 사용자 함수에 결과창으로 출력시켜야 할 요소들을 빈 리스트로 만들었고, 입력받은 이미지를 탐지한 뒤 bounding box 처리된 이미지에서 box name만 별도의 data로 선언하게 하였습니다.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3c9ba84b7_2_48: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rPr lang="ko"/>
              <a:t>목차입니다.</a:t>
            </a:r>
            <a:endParaRPr/>
          </a:p>
          <a:p>
            <a:pPr indent="0" lvl="0" marL="0" rtl="0" algn="l">
              <a:spcBef>
                <a:spcPts val="0"/>
              </a:spcBef>
              <a:spcAft>
                <a:spcPts val="0"/>
              </a:spcAft>
              <a:buNone/>
            </a:pPr>
            <a:r>
              <a:rPr lang="ko"/>
              <a:t>첫 번째로 저희가 이 프로젝트를 구상하게 된 기획배경에 대해서 말씀드리고 이어서 시나리오, 데이터셋 제작과정 및 웹 구현, 기대가치 및 향후 활용방안을 마지막으로 발표를 마치도록 하겠습니다.</a:t>
            </a:r>
            <a:endParaRPr/>
          </a:p>
        </p:txBody>
      </p:sp>
      <p:sp>
        <p:nvSpPr>
          <p:cNvPr id="180" name="Google Shape;180;g133c9ba84b7_2_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51f51e38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51f51e38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이후 탐지를 완료해 bounding box처리까지 된 이미지를 설정해둔 경로에 저장시키고 bounding box의 유무, 즉 직전에 선언했던 data의 유무에 따라 이전에 요소화 시킨 빈 리스트들에 출력할 내용들을 저장합니다. 끝으로 저장된 리스트들을 result 페이지에서 for문과 부트스트랩의 카드디자인을 통해 웹으로 출력시킬수 있도록 만들었습니다.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3c9ba84b7_2_256: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462" name="Google Shape;462;g133c9ba84b7_2_2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478e8bf5a_1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3478e8bf5a_1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3e7c99190_7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33e7c99190_7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3e7c99190_7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133e7c99190_7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3e7c99190_7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133e7c99190_7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3c9ba84b7_2_302: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517" name="Google Shape;517;g133c9ba84b7_2_3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3c9ba84b7_2_320: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534" name="Google Shape;534;g133c9ba84b7_2_3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547655746_0_0: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539" name="Google Shape;539;g1354765574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3c9ba84b7_2_6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98" name="Google Shape;198;g133c9ba84b7_2_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478e8bf5a_1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478e8bf5a_1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3c9ba84b7_2_73: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15" name="Google Shape;215;g133c9ba84b7_2_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3c9ba84b7_2_86: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29" name="Google Shape;229;g133c9ba84b7_2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3c9ba84b7_2_112: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42" name="Google Shape;242;g133c9ba84b7_2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478e8bf5a_1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478e8bf5a_1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3c9ba84b7_2_121: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58" name="Google Shape;258;g133c9ba84b7_2_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1627038" y="789146"/>
            <a:ext cx="5889924" cy="8356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700">
                <a:solidFill>
                  <a:srgbClr val="404040"/>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8" name="Google Shape;58;p14"/>
          <p:cNvSpPr txBox="1"/>
          <p:nvPr>
            <p:ph idx="1" type="body"/>
          </p:nvPr>
        </p:nvSpPr>
        <p:spPr>
          <a:xfrm>
            <a:off x="800452" y="1016664"/>
            <a:ext cx="7543096" cy="3065463"/>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1" i="0" sz="1600">
                <a:solidFill>
                  <a:schemeClr val="dk1"/>
                </a:solidFill>
                <a:latin typeface="Arial"/>
                <a:ea typeface="Arial"/>
                <a:cs typeface="Arial"/>
                <a:sym typeface="Arial"/>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59" name="Google Shape;59;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0" name="Google Shape;60;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1" name="Google Shape;61;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15"/>
          <p:cNvSpPr txBox="1"/>
          <p:nvPr>
            <p:ph type="title"/>
          </p:nvPr>
        </p:nvSpPr>
        <p:spPr>
          <a:xfrm>
            <a:off x="1627038" y="789146"/>
            <a:ext cx="5889924" cy="8356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700">
                <a:solidFill>
                  <a:srgbClr val="404040"/>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4" name="Google Shape;64;p15"/>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65" name="Google Shape;65;p15"/>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66" name="Google Shape;66;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7" name="Google Shape;67;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8" name="Google Shape;68;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 name="Shape 69"/>
        <p:cNvGrpSpPr/>
        <p:nvPr/>
      </p:nvGrpSpPr>
      <p:grpSpPr>
        <a:xfrm>
          <a:off x="0" y="0"/>
          <a:ext cx="0" cy="0"/>
          <a:chOff x="0" y="0"/>
          <a:chExt cx="0" cy="0"/>
        </a:xfrm>
      </p:grpSpPr>
      <p:sp>
        <p:nvSpPr>
          <p:cNvPr id="70" name="Google Shape;70;p16"/>
          <p:cNvSpPr txBox="1"/>
          <p:nvPr>
            <p:ph type="title"/>
          </p:nvPr>
        </p:nvSpPr>
        <p:spPr>
          <a:xfrm>
            <a:off x="1627038" y="789146"/>
            <a:ext cx="5889924" cy="8356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700">
                <a:solidFill>
                  <a:srgbClr val="404040"/>
                </a:solidFill>
                <a:latin typeface="Arial"/>
                <a:ea typeface="Arial"/>
                <a:cs typeface="Arial"/>
                <a:sym typeface="Aria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1" name="Google Shape;71;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 name="Google Shape;72;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3" name="Google Shape;73;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4" name="Shape 74"/>
        <p:cNvGrpSpPr/>
        <p:nvPr/>
      </p:nvGrpSpPr>
      <p:grpSpPr>
        <a:xfrm>
          <a:off x="0" y="0"/>
          <a:ext cx="0" cy="0"/>
          <a:chOff x="0" y="0"/>
          <a:chExt cx="0" cy="0"/>
        </a:xfrm>
      </p:grpSpPr>
      <p:sp>
        <p:nvSpPr>
          <p:cNvPr id="75" name="Google Shape;75;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 name="Shape 78"/>
        <p:cNvGrpSpPr/>
        <p:nvPr/>
      </p:nvGrpSpPr>
      <p:grpSpPr>
        <a:xfrm>
          <a:off x="0" y="0"/>
          <a:ext cx="0" cy="0"/>
          <a:chOff x="0" y="0"/>
          <a:chExt cx="0" cy="0"/>
        </a:xfrm>
      </p:grpSpPr>
      <p:sp>
        <p:nvSpPr>
          <p:cNvPr id="79" name="Google Shape;79;p18"/>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1" name="Google Shape;81;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2" name="Google Shape;82;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84" name="Shape 84"/>
        <p:cNvGrpSpPr/>
        <p:nvPr/>
      </p:nvGrpSpPr>
      <p:grpSpPr>
        <a:xfrm>
          <a:off x="0" y="0"/>
          <a:ext cx="0" cy="0"/>
          <a:chOff x="0" y="0"/>
          <a:chExt cx="0" cy="0"/>
        </a:xfrm>
      </p:grpSpPr>
      <p:sp>
        <p:nvSpPr>
          <p:cNvPr id="85" name="Google Shape;8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sp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6" name="Google Shape;8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sp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7" name="Google Shape;87;p19"/>
          <p:cNvSpPr txBox="1"/>
          <p:nvPr>
            <p:ph idx="12" type="sldNum"/>
          </p:nvPr>
        </p:nvSpPr>
        <p:spPr>
          <a:xfrm>
            <a:off x="6457950" y="4767263"/>
            <a:ext cx="2057400" cy="207900"/>
          </a:xfrm>
          <a:prstGeom prst="rect">
            <a:avLst/>
          </a:prstGeom>
          <a:noFill/>
          <a:ln>
            <a:noFill/>
          </a:ln>
        </p:spPr>
        <p:txBody>
          <a:bodyPr anchorCtr="0" anchor="ctr" bIns="34275" lIns="68575" spcFirstLastPara="1" rIns="68575" wrap="square" tIns="34275">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
        <p:nvSpPr>
          <p:cNvPr id="88" name="Google Shape;88;p19"/>
          <p:cNvSpPr txBox="1"/>
          <p:nvPr/>
        </p:nvSpPr>
        <p:spPr>
          <a:xfrm>
            <a:off x="7524235" y="4941455"/>
            <a:ext cx="16269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ko" sz="700" u="none" cap="none" strike="noStrike">
                <a:solidFill>
                  <a:srgbClr val="3F3F3F"/>
                </a:solidFill>
                <a:latin typeface="Arial"/>
                <a:ea typeface="Arial"/>
                <a:cs typeface="Arial"/>
                <a:sym typeface="Arial"/>
              </a:rPr>
              <a:t>ⓒSaebyeol Yu. Saebyeol’s PowerPoint</a:t>
            </a:r>
            <a:endParaRPr b="0" i="0" sz="700" u="none" cap="none" strike="noStrike">
              <a:solidFill>
                <a:srgbClr val="3F3F3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7" name="Google Shape;97;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8" name="Google Shape;98;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2"/>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1" name="Google Shape;101;p22"/>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102" name="Google Shape;102;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3" name="Google Shape;103;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4" name="Google Shape;104;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sp>
        <p:nvSpPr>
          <p:cNvPr id="106" name="Google Shape;106;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7" name="Google Shape;107;p2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08" name="Google Shape;108;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9" name="Google Shape;109;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0" name="Google Shape;110;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p24"/>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3" name="Google Shape;113;p24"/>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114" name="Google Shape;114;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5" name="Google Shape;115;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6" name="Google Shape;116;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7" name="Shape 117"/>
        <p:cNvGrpSpPr/>
        <p:nvPr/>
      </p:nvGrpSpPr>
      <p:grpSpPr>
        <a:xfrm>
          <a:off x="0" y="0"/>
          <a:ext cx="0" cy="0"/>
          <a:chOff x="0" y="0"/>
          <a:chExt cx="0" cy="0"/>
        </a:xfrm>
      </p:grpSpPr>
      <p:sp>
        <p:nvSpPr>
          <p:cNvPr id="118" name="Google Shape;118;p2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9" name="Google Shape;119;p25"/>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120" name="Google Shape;120;p25"/>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121" name="Google Shape;121;p2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2" name="Google Shape;122;p2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3" name="Google Shape;123;p2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4" name="Shape 124"/>
        <p:cNvGrpSpPr/>
        <p:nvPr/>
      </p:nvGrpSpPr>
      <p:grpSpPr>
        <a:xfrm>
          <a:off x="0" y="0"/>
          <a:ext cx="0" cy="0"/>
          <a:chOff x="0" y="0"/>
          <a:chExt cx="0" cy="0"/>
        </a:xfrm>
      </p:grpSpPr>
      <p:sp>
        <p:nvSpPr>
          <p:cNvPr id="125" name="Google Shape;125;p2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6" name="Google Shape;126;p26"/>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127" name="Google Shape;127;p26"/>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128" name="Google Shape;128;p26"/>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129" name="Google Shape;129;p26"/>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130" name="Google Shape;130;p2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1" name="Google Shape;131;p2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2" name="Google Shape;132;p2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2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35" name="Google Shape;135;p2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6" name="Google Shape;136;p2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7" name="Google Shape;137;p2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8" name="Shape 138"/>
        <p:cNvGrpSpPr/>
        <p:nvPr/>
      </p:nvGrpSpPr>
      <p:grpSpPr>
        <a:xfrm>
          <a:off x="0" y="0"/>
          <a:ext cx="0" cy="0"/>
          <a:chOff x="0" y="0"/>
          <a:chExt cx="0" cy="0"/>
        </a:xfrm>
      </p:grpSpPr>
      <p:sp>
        <p:nvSpPr>
          <p:cNvPr id="139" name="Google Shape;139;p28"/>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40" name="Google Shape;140;p28"/>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41" name="Google Shape;141;p28"/>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42" name="Google Shape;142;p2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43" name="Google Shape;143;p2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44" name="Google Shape;144;p2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9"/>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47" name="Google Shape;147;p29"/>
          <p:cNvSpPr/>
          <p:nvPr>
            <p:ph idx="2" type="pic"/>
          </p:nvPr>
        </p:nvSpPr>
        <p:spPr>
          <a:xfrm>
            <a:off x="896144" y="306388"/>
            <a:ext cx="2743200" cy="2057400"/>
          </a:xfrm>
          <a:prstGeom prst="rect">
            <a:avLst/>
          </a:prstGeom>
          <a:noFill/>
          <a:ln>
            <a:noFill/>
          </a:ln>
        </p:spPr>
      </p:sp>
      <p:sp>
        <p:nvSpPr>
          <p:cNvPr id="148" name="Google Shape;148;p29"/>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49" name="Google Shape;149;p2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50" name="Google Shape;150;p2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51" name="Google Shape;151;p2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3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54" name="Google Shape;154;p30"/>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55" name="Google Shape;155;p3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56" name="Google Shape;156;p3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57" name="Google Shape;157;p3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31"/>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60" name="Google Shape;160;p31"/>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61" name="Google Shape;161;p3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62" name="Google Shape;162;p3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63" name="Google Shape;163;p3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627038" y="789146"/>
            <a:ext cx="5889924" cy="8356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1" i="0" sz="2700" u="none" cap="none" strike="noStrike">
                <a:solidFill>
                  <a:srgbClr val="404040"/>
                </a:solidFill>
                <a:latin typeface="Arial"/>
                <a:ea typeface="Arial"/>
                <a:cs typeface="Arial"/>
                <a:sym typeface="Aria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800452" y="1016664"/>
            <a:ext cx="7543096" cy="3065463"/>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700"/>
              <a:buNone/>
              <a:defRPr b="1" i="0" sz="16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rtl="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rtl="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rtl="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rtl="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rtl="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rtl="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rtl="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700"/>
              <a:buNone/>
              <a:defRPr b="0" i="0" sz="900" u="none" cap="none" strike="noStrike">
                <a:solidFill>
                  <a:srgbClr val="888888"/>
                </a:solidFill>
              </a:defRPr>
            </a:lvl1pPr>
            <a:lvl2pPr lvl="1" marR="0" rtl="0" algn="l">
              <a:spcBef>
                <a:spcPts val="0"/>
              </a:spcBef>
              <a:spcAft>
                <a:spcPts val="0"/>
              </a:spcAft>
              <a:buSzPts val="700"/>
              <a:buNone/>
              <a:defRPr b="0" i="0" sz="900" u="none" cap="none" strike="noStrike"/>
            </a:lvl2pPr>
            <a:lvl3pPr lvl="2" marR="0" rtl="0" algn="l">
              <a:spcBef>
                <a:spcPts val="0"/>
              </a:spcBef>
              <a:spcAft>
                <a:spcPts val="0"/>
              </a:spcAft>
              <a:buSzPts val="700"/>
              <a:buNone/>
              <a:defRPr b="0" i="0" sz="900" u="none" cap="none" strike="noStrike"/>
            </a:lvl3pPr>
            <a:lvl4pPr lvl="3" marR="0" rtl="0" algn="l">
              <a:spcBef>
                <a:spcPts val="0"/>
              </a:spcBef>
              <a:spcAft>
                <a:spcPts val="0"/>
              </a:spcAft>
              <a:buSzPts val="700"/>
              <a:buNone/>
              <a:defRPr b="0" i="0" sz="900" u="none" cap="none" strike="noStrike"/>
            </a:lvl4pPr>
            <a:lvl5pPr lvl="4" marR="0" rtl="0" algn="l">
              <a:spcBef>
                <a:spcPts val="0"/>
              </a:spcBef>
              <a:spcAft>
                <a:spcPts val="0"/>
              </a:spcAft>
              <a:buSzPts val="700"/>
              <a:buNone/>
              <a:defRPr b="0" i="0" sz="900" u="none" cap="none" strike="noStrike"/>
            </a:lvl5pPr>
            <a:lvl6pPr lvl="5" marR="0" rtl="0" algn="l">
              <a:spcBef>
                <a:spcPts val="0"/>
              </a:spcBef>
              <a:spcAft>
                <a:spcPts val="0"/>
              </a:spcAft>
              <a:buSzPts val="700"/>
              <a:buNone/>
              <a:defRPr b="0" i="0" sz="900" u="none" cap="none" strike="noStrike"/>
            </a:lvl6pPr>
            <a:lvl7pPr lvl="6" marR="0" rtl="0" algn="l">
              <a:spcBef>
                <a:spcPts val="0"/>
              </a:spcBef>
              <a:spcAft>
                <a:spcPts val="0"/>
              </a:spcAft>
              <a:buSzPts val="700"/>
              <a:buNone/>
              <a:defRPr b="0" i="0" sz="900" u="none" cap="none" strike="noStrike"/>
            </a:lvl7pPr>
            <a:lvl8pPr lvl="7" marR="0" rtl="0" algn="l">
              <a:spcBef>
                <a:spcPts val="0"/>
              </a:spcBef>
              <a:spcAft>
                <a:spcPts val="0"/>
              </a:spcAft>
              <a:buSzPts val="700"/>
              <a:buNone/>
              <a:defRPr b="0" i="0" sz="900" u="none" cap="none" strike="noStrike"/>
            </a:lvl8pPr>
            <a:lvl9pPr lvl="8" marR="0" rtl="0" algn="l">
              <a:spcBef>
                <a:spcPts val="0"/>
              </a:spcBef>
              <a:spcAft>
                <a:spcPts val="0"/>
              </a:spcAft>
              <a:buSzPts val="700"/>
              <a:buNone/>
              <a:defRPr b="0" i="0" sz="900" u="none" cap="none" strike="noStrike"/>
            </a:lvl9pPr>
          </a:lstStyle>
          <a:p/>
        </p:txBody>
      </p:sp>
      <p:sp>
        <p:nvSpPr>
          <p:cNvPr id="54" name="Google Shape;54;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0" i="0" sz="900" u="none" cap="none" strike="noStrike">
                <a:solidFill>
                  <a:srgbClr val="888888"/>
                </a:solidFill>
              </a:defRPr>
            </a:lvl1pPr>
            <a:lvl2pPr lvl="1" marR="0" rtl="0" algn="l">
              <a:spcBef>
                <a:spcPts val="0"/>
              </a:spcBef>
              <a:spcAft>
                <a:spcPts val="0"/>
              </a:spcAft>
              <a:buSzPts val="700"/>
              <a:buNone/>
              <a:defRPr b="0" i="0" sz="900" u="none" cap="none" strike="noStrike"/>
            </a:lvl2pPr>
            <a:lvl3pPr lvl="2" marR="0" rtl="0" algn="l">
              <a:spcBef>
                <a:spcPts val="0"/>
              </a:spcBef>
              <a:spcAft>
                <a:spcPts val="0"/>
              </a:spcAft>
              <a:buSzPts val="700"/>
              <a:buNone/>
              <a:defRPr b="0" i="0" sz="900" u="none" cap="none" strike="noStrike"/>
            </a:lvl3pPr>
            <a:lvl4pPr lvl="3" marR="0" rtl="0" algn="l">
              <a:spcBef>
                <a:spcPts val="0"/>
              </a:spcBef>
              <a:spcAft>
                <a:spcPts val="0"/>
              </a:spcAft>
              <a:buSzPts val="700"/>
              <a:buNone/>
              <a:defRPr b="0" i="0" sz="900" u="none" cap="none" strike="noStrike"/>
            </a:lvl4pPr>
            <a:lvl5pPr lvl="4" marR="0" rtl="0" algn="l">
              <a:spcBef>
                <a:spcPts val="0"/>
              </a:spcBef>
              <a:spcAft>
                <a:spcPts val="0"/>
              </a:spcAft>
              <a:buSzPts val="700"/>
              <a:buNone/>
              <a:defRPr b="0" i="0" sz="900" u="none" cap="none" strike="noStrike"/>
            </a:lvl5pPr>
            <a:lvl6pPr lvl="5" marR="0" rtl="0" algn="l">
              <a:spcBef>
                <a:spcPts val="0"/>
              </a:spcBef>
              <a:spcAft>
                <a:spcPts val="0"/>
              </a:spcAft>
              <a:buSzPts val="700"/>
              <a:buNone/>
              <a:defRPr b="0" i="0" sz="900" u="none" cap="none" strike="noStrike"/>
            </a:lvl6pPr>
            <a:lvl7pPr lvl="6" marR="0" rtl="0" algn="l">
              <a:spcBef>
                <a:spcPts val="0"/>
              </a:spcBef>
              <a:spcAft>
                <a:spcPts val="0"/>
              </a:spcAft>
              <a:buSzPts val="700"/>
              <a:buNone/>
              <a:defRPr b="0" i="0" sz="900" u="none" cap="none" strike="noStrike"/>
            </a:lvl7pPr>
            <a:lvl8pPr lvl="7" marR="0" rtl="0" algn="l">
              <a:spcBef>
                <a:spcPts val="0"/>
              </a:spcBef>
              <a:spcAft>
                <a:spcPts val="0"/>
              </a:spcAft>
              <a:buSzPts val="700"/>
              <a:buNone/>
              <a:defRPr b="0" i="0" sz="900" u="none" cap="none" strike="noStrike"/>
            </a:lvl8pPr>
            <a:lvl9pPr lvl="8" marR="0" rtl="0" algn="l">
              <a:spcBef>
                <a:spcPts val="0"/>
              </a:spcBef>
              <a:spcAft>
                <a:spcPts val="0"/>
              </a:spcAft>
              <a:buSzPts val="700"/>
              <a:buNone/>
              <a:defRPr b="0" i="0" sz="900" u="none" cap="none" strike="noStrike"/>
            </a:lvl9pPr>
          </a:lstStyle>
          <a:p/>
        </p:txBody>
      </p:sp>
      <p:sp>
        <p:nvSpPr>
          <p:cNvPr id="55" name="Google Shape;55;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900" u="none" cap="none" strike="noStrike">
                <a:solidFill>
                  <a:srgbClr val="888888"/>
                </a:solidFill>
              </a:defRPr>
            </a:lvl1pPr>
            <a:lvl2pPr indent="0" lvl="1" marL="0" marR="0" rtl="0" algn="r">
              <a:spcBef>
                <a:spcPts val="0"/>
              </a:spcBef>
              <a:buNone/>
              <a:defRPr b="0" i="0" sz="900" u="none" cap="none" strike="noStrike">
                <a:solidFill>
                  <a:srgbClr val="888888"/>
                </a:solidFill>
              </a:defRPr>
            </a:lvl2pPr>
            <a:lvl3pPr indent="0" lvl="2" marL="0" marR="0" rtl="0" algn="r">
              <a:spcBef>
                <a:spcPts val="0"/>
              </a:spcBef>
              <a:buNone/>
              <a:defRPr b="0" i="0" sz="900" u="none" cap="none" strike="noStrike">
                <a:solidFill>
                  <a:srgbClr val="888888"/>
                </a:solidFill>
              </a:defRPr>
            </a:lvl3pPr>
            <a:lvl4pPr indent="0" lvl="3" marL="0" marR="0" rtl="0" algn="r">
              <a:spcBef>
                <a:spcPts val="0"/>
              </a:spcBef>
              <a:buNone/>
              <a:defRPr b="0" i="0" sz="900" u="none" cap="none" strike="noStrike">
                <a:solidFill>
                  <a:srgbClr val="888888"/>
                </a:solidFill>
              </a:defRPr>
            </a:lvl4pPr>
            <a:lvl5pPr indent="0" lvl="4" marL="0" marR="0" rtl="0" algn="r">
              <a:spcBef>
                <a:spcPts val="0"/>
              </a:spcBef>
              <a:buNone/>
              <a:defRPr b="0" i="0" sz="900" u="none" cap="none" strike="noStrike">
                <a:solidFill>
                  <a:srgbClr val="888888"/>
                </a:solidFill>
              </a:defRPr>
            </a:lvl5pPr>
            <a:lvl6pPr indent="0" lvl="5" marL="0" marR="0" rtl="0" algn="r">
              <a:spcBef>
                <a:spcPts val="0"/>
              </a:spcBef>
              <a:buNone/>
              <a:defRPr b="0" i="0" sz="900" u="none" cap="none" strike="noStrike">
                <a:solidFill>
                  <a:srgbClr val="888888"/>
                </a:solidFill>
              </a:defRPr>
            </a:lvl6pPr>
            <a:lvl7pPr indent="0" lvl="6" marL="0" marR="0" rtl="0" algn="r">
              <a:spcBef>
                <a:spcPts val="0"/>
              </a:spcBef>
              <a:buNone/>
              <a:defRPr b="0" i="0" sz="900" u="none" cap="none" strike="noStrike">
                <a:solidFill>
                  <a:srgbClr val="888888"/>
                </a:solidFill>
              </a:defRPr>
            </a:lvl7pPr>
            <a:lvl8pPr indent="0" lvl="7" marL="0" marR="0" rtl="0" algn="r">
              <a:spcBef>
                <a:spcPts val="0"/>
              </a:spcBef>
              <a:buNone/>
              <a:defRPr b="0" i="0" sz="900" u="none" cap="none" strike="noStrike">
                <a:solidFill>
                  <a:srgbClr val="888888"/>
                </a:solidFill>
              </a:defRPr>
            </a:lvl8pPr>
            <a:lvl9pPr indent="0" lvl="8" marL="0" marR="0" rtl="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ko"/>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91" name="Google Shape;91;p20"/>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92" name="Google Shape;92;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3" name="Google Shape;93;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4" name="Google Shape;94;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35.png"/><Relationship Id="rId5"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24.png"/><Relationship Id="rId5" Type="http://schemas.openxmlformats.org/officeDocument/2006/relationships/image" Target="../media/image32.jp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drive.google.com/file/d/1D7lpqTFkzNAzY3qNTz1TV7TNpD29VDlH/view"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jpg"/><Relationship Id="rId11" Type="http://schemas.openxmlformats.org/officeDocument/2006/relationships/image" Target="../media/image36.jpg"/><Relationship Id="rId10" Type="http://schemas.openxmlformats.org/officeDocument/2006/relationships/image" Target="../media/image37.jpg"/><Relationship Id="rId12" Type="http://schemas.openxmlformats.org/officeDocument/2006/relationships/image" Target="../media/image39.jpg"/><Relationship Id="rId9"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0.jpg"/><Relationship Id="rId7" Type="http://schemas.openxmlformats.org/officeDocument/2006/relationships/image" Target="../media/image29.jpg"/><Relationship Id="rId8"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4.png"/><Relationship Id="rId8"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4.jpg"/><Relationship Id="rId4" Type="http://schemas.openxmlformats.org/officeDocument/2006/relationships/image" Target="../media/image40.jpg"/><Relationship Id="rId5" Type="http://schemas.openxmlformats.org/officeDocument/2006/relationships/image" Target="../media/image45.jpg"/><Relationship Id="rId6"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drive.google.com/file/d/1t2Uu87PLir-QNd6WuUzV4t5Eyx9fbTn3/view" TargetMode="External"/><Relationship Id="rId4"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67.jpg"/><Relationship Id="rId7" Type="http://schemas.openxmlformats.org/officeDocument/2006/relationships/image" Target="../media/image65.jpg"/></Relationships>
</file>

<file path=ppt/slides/_rels/slide26.xml.rels><?xml version="1.0" encoding="UTF-8" standalone="yes"?><Relationships xmlns="http://schemas.openxmlformats.org/package/2006/relationships"><Relationship Id="rId11" Type="http://schemas.openxmlformats.org/officeDocument/2006/relationships/hyperlink" Target="https://github.com/EDPS-7532" TargetMode="External"/><Relationship Id="rId10" Type="http://schemas.openxmlformats.org/officeDocument/2006/relationships/hyperlink" Target="https://github.com/joowaun93" TargetMode="External"/><Relationship Id="rId13" Type="http://schemas.openxmlformats.org/officeDocument/2006/relationships/hyperlink" Target="https://github.com/nycticebus0915" TargetMode="External"/><Relationship Id="rId12" Type="http://schemas.openxmlformats.org/officeDocument/2006/relationships/hyperlink" Target="https://github.com/EDPS-7532" TargetMode="External"/><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6.jpg"/><Relationship Id="rId4" Type="http://schemas.openxmlformats.org/officeDocument/2006/relationships/image" Target="../media/image70.jpg"/><Relationship Id="rId9" Type="http://schemas.openxmlformats.org/officeDocument/2006/relationships/hyperlink" Target="https://github.com/kkyxxn" TargetMode="External"/><Relationship Id="rId15" Type="http://schemas.openxmlformats.org/officeDocument/2006/relationships/hyperlink" Target="https://github.com/blazestar95" TargetMode="External"/><Relationship Id="rId14" Type="http://schemas.openxmlformats.org/officeDocument/2006/relationships/hyperlink" Target="https://github.com/nycticebus0915" TargetMode="External"/><Relationship Id="rId17" Type="http://schemas.openxmlformats.org/officeDocument/2006/relationships/hyperlink" Target="https://github.com/dlwogh799" TargetMode="External"/><Relationship Id="rId16" Type="http://schemas.openxmlformats.org/officeDocument/2006/relationships/hyperlink" Target="https://github.com/blazestar95" TargetMode="External"/><Relationship Id="rId5" Type="http://schemas.openxmlformats.org/officeDocument/2006/relationships/image" Target="../media/image68.jpg"/><Relationship Id="rId6" Type="http://schemas.openxmlformats.org/officeDocument/2006/relationships/image" Target="../media/image74.jpg"/><Relationship Id="rId7" Type="http://schemas.openxmlformats.org/officeDocument/2006/relationships/image" Target="../media/image77.jpg"/><Relationship Id="rId8" Type="http://schemas.openxmlformats.org/officeDocument/2006/relationships/image" Target="../media/image7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3.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3">
            <a:alphaModFix/>
          </a:blip>
          <a:srcRect b="0" l="0" r="0" t="0"/>
          <a:stretch/>
        </p:blipFill>
        <p:spPr>
          <a:xfrm>
            <a:off x="0" y="2506125"/>
            <a:ext cx="2629989" cy="2406650"/>
          </a:xfrm>
          <a:prstGeom prst="rect">
            <a:avLst/>
          </a:prstGeom>
          <a:noFill/>
          <a:ln>
            <a:noFill/>
          </a:ln>
        </p:spPr>
      </p:pic>
      <p:sp>
        <p:nvSpPr>
          <p:cNvPr id="169" name="Google Shape;169;p32"/>
          <p:cNvSpPr/>
          <p:nvPr/>
        </p:nvSpPr>
        <p:spPr>
          <a:xfrm>
            <a:off x="5175758" y="3633635"/>
            <a:ext cx="3405188" cy="1137285"/>
          </a:xfrm>
          <a:custGeom>
            <a:rect b="b" l="l" r="r" t="t"/>
            <a:pathLst>
              <a:path extrusionOk="0" h="2274570" w="6810375">
                <a:moveTo>
                  <a:pt x="6810057" y="152057"/>
                </a:moveTo>
                <a:lnTo>
                  <a:pt x="6808762" y="98793"/>
                </a:lnTo>
                <a:lnTo>
                  <a:pt x="6804152" y="49758"/>
                </a:lnTo>
                <a:lnTo>
                  <a:pt x="6803784" y="40894"/>
                </a:lnTo>
                <a:lnTo>
                  <a:pt x="6801205" y="33413"/>
                </a:lnTo>
                <a:lnTo>
                  <a:pt x="6796405" y="27216"/>
                </a:lnTo>
                <a:lnTo>
                  <a:pt x="6789382" y="22212"/>
                </a:lnTo>
                <a:lnTo>
                  <a:pt x="6775348" y="22225"/>
                </a:lnTo>
                <a:lnTo>
                  <a:pt x="6773634" y="0"/>
                </a:lnTo>
                <a:lnTo>
                  <a:pt x="6758965" y="0"/>
                </a:lnTo>
                <a:lnTo>
                  <a:pt x="6758965" y="13373"/>
                </a:lnTo>
                <a:lnTo>
                  <a:pt x="6133376" y="14185"/>
                </a:lnTo>
                <a:lnTo>
                  <a:pt x="6139167" y="12700"/>
                </a:lnTo>
                <a:lnTo>
                  <a:pt x="6758876" y="12700"/>
                </a:lnTo>
                <a:lnTo>
                  <a:pt x="6758965" y="13373"/>
                </a:lnTo>
                <a:lnTo>
                  <a:pt x="6758965" y="0"/>
                </a:lnTo>
                <a:lnTo>
                  <a:pt x="5605615" y="0"/>
                </a:lnTo>
                <a:lnTo>
                  <a:pt x="5605615" y="14884"/>
                </a:lnTo>
                <a:lnTo>
                  <a:pt x="3541890" y="17589"/>
                </a:lnTo>
                <a:lnTo>
                  <a:pt x="3563937" y="12700"/>
                </a:lnTo>
                <a:lnTo>
                  <a:pt x="5597195" y="12700"/>
                </a:lnTo>
                <a:lnTo>
                  <a:pt x="5605615" y="14884"/>
                </a:lnTo>
                <a:lnTo>
                  <a:pt x="5605615" y="0"/>
                </a:lnTo>
                <a:lnTo>
                  <a:pt x="2742361" y="0"/>
                </a:lnTo>
                <a:lnTo>
                  <a:pt x="2608415" y="12700"/>
                </a:lnTo>
                <a:lnTo>
                  <a:pt x="1422971" y="12700"/>
                </a:lnTo>
                <a:lnTo>
                  <a:pt x="1372311" y="0"/>
                </a:lnTo>
                <a:lnTo>
                  <a:pt x="1321650" y="0"/>
                </a:lnTo>
                <a:lnTo>
                  <a:pt x="1270990" y="12700"/>
                </a:lnTo>
                <a:lnTo>
                  <a:pt x="449643" y="12700"/>
                </a:lnTo>
                <a:lnTo>
                  <a:pt x="56108" y="0"/>
                </a:lnTo>
                <a:lnTo>
                  <a:pt x="0" y="0"/>
                </a:lnTo>
                <a:lnTo>
                  <a:pt x="0" y="12700"/>
                </a:lnTo>
                <a:lnTo>
                  <a:pt x="1689" y="50800"/>
                </a:lnTo>
                <a:lnTo>
                  <a:pt x="2882" y="88900"/>
                </a:lnTo>
                <a:lnTo>
                  <a:pt x="3670" y="139700"/>
                </a:lnTo>
                <a:lnTo>
                  <a:pt x="4152" y="203200"/>
                </a:lnTo>
                <a:lnTo>
                  <a:pt x="4356" y="254000"/>
                </a:lnTo>
                <a:lnTo>
                  <a:pt x="4445" y="292100"/>
                </a:lnTo>
                <a:lnTo>
                  <a:pt x="4559" y="368300"/>
                </a:lnTo>
                <a:lnTo>
                  <a:pt x="4686" y="419100"/>
                </a:lnTo>
                <a:lnTo>
                  <a:pt x="4914" y="444500"/>
                </a:lnTo>
                <a:lnTo>
                  <a:pt x="7874" y="609600"/>
                </a:lnTo>
                <a:lnTo>
                  <a:pt x="8280" y="635000"/>
                </a:lnTo>
                <a:lnTo>
                  <a:pt x="8636" y="673100"/>
                </a:lnTo>
                <a:lnTo>
                  <a:pt x="9283" y="736600"/>
                </a:lnTo>
                <a:lnTo>
                  <a:pt x="11391" y="965200"/>
                </a:lnTo>
                <a:lnTo>
                  <a:pt x="11811" y="1003300"/>
                </a:lnTo>
                <a:lnTo>
                  <a:pt x="11811" y="2209800"/>
                </a:lnTo>
                <a:lnTo>
                  <a:pt x="12471" y="2222500"/>
                </a:lnTo>
                <a:lnTo>
                  <a:pt x="19697" y="2222500"/>
                </a:lnTo>
                <a:lnTo>
                  <a:pt x="23596" y="2228812"/>
                </a:lnTo>
                <a:lnTo>
                  <a:pt x="23622" y="2232710"/>
                </a:lnTo>
                <a:lnTo>
                  <a:pt x="26009" y="2232723"/>
                </a:lnTo>
                <a:lnTo>
                  <a:pt x="27559" y="2235200"/>
                </a:lnTo>
                <a:lnTo>
                  <a:pt x="59817" y="2235200"/>
                </a:lnTo>
                <a:lnTo>
                  <a:pt x="59855" y="2237625"/>
                </a:lnTo>
                <a:lnTo>
                  <a:pt x="103174" y="2254935"/>
                </a:lnTo>
                <a:lnTo>
                  <a:pt x="146316" y="2257323"/>
                </a:lnTo>
                <a:lnTo>
                  <a:pt x="219265" y="2260155"/>
                </a:lnTo>
                <a:lnTo>
                  <a:pt x="292227" y="2262251"/>
                </a:lnTo>
                <a:lnTo>
                  <a:pt x="1052131" y="2264206"/>
                </a:lnTo>
                <a:lnTo>
                  <a:pt x="1102791" y="2264219"/>
                </a:lnTo>
                <a:lnTo>
                  <a:pt x="1360830" y="2266505"/>
                </a:lnTo>
                <a:lnTo>
                  <a:pt x="1463738" y="2266848"/>
                </a:lnTo>
                <a:lnTo>
                  <a:pt x="1515478" y="2266670"/>
                </a:lnTo>
                <a:lnTo>
                  <a:pt x="1668602" y="2265337"/>
                </a:lnTo>
                <a:lnTo>
                  <a:pt x="1770443" y="2265057"/>
                </a:lnTo>
                <a:lnTo>
                  <a:pt x="1974405" y="2265616"/>
                </a:lnTo>
                <a:lnTo>
                  <a:pt x="2316708" y="2266746"/>
                </a:lnTo>
                <a:lnTo>
                  <a:pt x="3345383" y="2267178"/>
                </a:lnTo>
                <a:lnTo>
                  <a:pt x="3797681" y="2267915"/>
                </a:lnTo>
                <a:lnTo>
                  <a:pt x="4114266" y="2269375"/>
                </a:lnTo>
                <a:lnTo>
                  <a:pt x="4167543" y="2269401"/>
                </a:lnTo>
                <a:lnTo>
                  <a:pt x="4220807" y="2269147"/>
                </a:lnTo>
                <a:lnTo>
                  <a:pt x="4843323" y="2267877"/>
                </a:lnTo>
                <a:lnTo>
                  <a:pt x="6231026" y="2274354"/>
                </a:lnTo>
                <a:lnTo>
                  <a:pt x="6328296" y="2274443"/>
                </a:lnTo>
                <a:lnTo>
                  <a:pt x="6652920" y="2272639"/>
                </a:lnTo>
                <a:lnTo>
                  <a:pt x="6722123" y="2272461"/>
                </a:lnTo>
                <a:lnTo>
                  <a:pt x="6771716" y="2272119"/>
                </a:lnTo>
                <a:lnTo>
                  <a:pt x="6794309" y="2271115"/>
                </a:lnTo>
                <a:lnTo>
                  <a:pt x="6794881" y="2261006"/>
                </a:lnTo>
                <a:lnTo>
                  <a:pt x="6795275" y="2237460"/>
                </a:lnTo>
                <a:lnTo>
                  <a:pt x="6795287" y="2226792"/>
                </a:lnTo>
                <a:lnTo>
                  <a:pt x="6795770" y="2192972"/>
                </a:lnTo>
                <a:lnTo>
                  <a:pt x="6800494" y="1006322"/>
                </a:lnTo>
                <a:lnTo>
                  <a:pt x="6800964" y="953198"/>
                </a:lnTo>
                <a:lnTo>
                  <a:pt x="6801205" y="940930"/>
                </a:lnTo>
                <a:lnTo>
                  <a:pt x="6801764" y="924052"/>
                </a:lnTo>
                <a:lnTo>
                  <a:pt x="6802171" y="890955"/>
                </a:lnTo>
                <a:lnTo>
                  <a:pt x="6802183" y="875055"/>
                </a:lnTo>
                <a:lnTo>
                  <a:pt x="6805142" y="696468"/>
                </a:lnTo>
                <a:lnTo>
                  <a:pt x="6805625" y="647344"/>
                </a:lnTo>
                <a:lnTo>
                  <a:pt x="6805866" y="549097"/>
                </a:lnTo>
                <a:lnTo>
                  <a:pt x="6805714" y="401726"/>
                </a:lnTo>
                <a:lnTo>
                  <a:pt x="6805892" y="352602"/>
                </a:lnTo>
                <a:lnTo>
                  <a:pt x="6806324" y="303479"/>
                </a:lnTo>
                <a:lnTo>
                  <a:pt x="6807111" y="254355"/>
                </a:lnTo>
                <a:lnTo>
                  <a:pt x="6809130" y="205320"/>
                </a:lnTo>
                <a:lnTo>
                  <a:pt x="6810057" y="152057"/>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70" name="Google Shape;170;p32"/>
          <p:cNvSpPr/>
          <p:nvPr/>
        </p:nvSpPr>
        <p:spPr>
          <a:xfrm>
            <a:off x="524859" y="764145"/>
            <a:ext cx="8002588" cy="1046163"/>
          </a:xfrm>
          <a:custGeom>
            <a:rect b="b" l="l" r="r" t="t"/>
            <a:pathLst>
              <a:path extrusionOk="0" h="2092325" w="16005175">
                <a:moveTo>
                  <a:pt x="16004718" y="148234"/>
                </a:moveTo>
                <a:lnTo>
                  <a:pt x="16003270" y="99733"/>
                </a:lnTo>
                <a:lnTo>
                  <a:pt x="15998076" y="55092"/>
                </a:lnTo>
                <a:lnTo>
                  <a:pt x="15997657" y="45669"/>
                </a:lnTo>
                <a:lnTo>
                  <a:pt x="15994749" y="37528"/>
                </a:lnTo>
                <a:lnTo>
                  <a:pt x="15989351" y="30645"/>
                </a:lnTo>
                <a:lnTo>
                  <a:pt x="15981452" y="25031"/>
                </a:lnTo>
                <a:lnTo>
                  <a:pt x="15964840" y="25044"/>
                </a:lnTo>
                <a:lnTo>
                  <a:pt x="15964840" y="12700"/>
                </a:lnTo>
                <a:lnTo>
                  <a:pt x="15963735" y="0"/>
                </a:lnTo>
                <a:lnTo>
                  <a:pt x="15947466" y="0"/>
                </a:lnTo>
                <a:lnTo>
                  <a:pt x="15947466" y="15062"/>
                </a:lnTo>
                <a:lnTo>
                  <a:pt x="15340622" y="15443"/>
                </a:lnTo>
                <a:lnTo>
                  <a:pt x="15429243" y="12700"/>
                </a:lnTo>
                <a:lnTo>
                  <a:pt x="15947111" y="12700"/>
                </a:lnTo>
                <a:lnTo>
                  <a:pt x="15947466" y="15062"/>
                </a:lnTo>
                <a:lnTo>
                  <a:pt x="15947466" y="0"/>
                </a:lnTo>
                <a:lnTo>
                  <a:pt x="12378411" y="0"/>
                </a:lnTo>
                <a:lnTo>
                  <a:pt x="12378411" y="17297"/>
                </a:lnTo>
                <a:lnTo>
                  <a:pt x="9531350" y="19075"/>
                </a:lnTo>
                <a:lnTo>
                  <a:pt x="9738081" y="12700"/>
                </a:lnTo>
                <a:lnTo>
                  <a:pt x="12323509" y="12700"/>
                </a:lnTo>
                <a:lnTo>
                  <a:pt x="12378411" y="17297"/>
                </a:lnTo>
                <a:lnTo>
                  <a:pt x="12378411" y="0"/>
                </a:lnTo>
                <a:lnTo>
                  <a:pt x="7387514" y="0"/>
                </a:lnTo>
                <a:lnTo>
                  <a:pt x="7276617" y="12700"/>
                </a:lnTo>
                <a:lnTo>
                  <a:pt x="17589" y="12700"/>
                </a:lnTo>
                <a:lnTo>
                  <a:pt x="8953" y="0"/>
                </a:lnTo>
                <a:lnTo>
                  <a:pt x="0" y="0"/>
                </a:lnTo>
                <a:lnTo>
                  <a:pt x="0" y="25400"/>
                </a:lnTo>
                <a:lnTo>
                  <a:pt x="2095" y="50800"/>
                </a:lnTo>
                <a:lnTo>
                  <a:pt x="3517" y="101600"/>
                </a:lnTo>
                <a:lnTo>
                  <a:pt x="4381" y="165100"/>
                </a:lnTo>
                <a:lnTo>
                  <a:pt x="4851" y="228600"/>
                </a:lnTo>
                <a:lnTo>
                  <a:pt x="5067" y="292100"/>
                </a:lnTo>
                <a:lnTo>
                  <a:pt x="5168" y="355600"/>
                </a:lnTo>
                <a:lnTo>
                  <a:pt x="5257" y="393700"/>
                </a:lnTo>
                <a:lnTo>
                  <a:pt x="5537" y="419100"/>
                </a:lnTo>
                <a:lnTo>
                  <a:pt x="8864" y="558800"/>
                </a:lnTo>
                <a:lnTo>
                  <a:pt x="9398" y="596900"/>
                </a:lnTo>
                <a:lnTo>
                  <a:pt x="10033" y="647700"/>
                </a:lnTo>
                <a:lnTo>
                  <a:pt x="10718" y="698500"/>
                </a:lnTo>
                <a:lnTo>
                  <a:pt x="12128" y="825500"/>
                </a:lnTo>
                <a:lnTo>
                  <a:pt x="12750" y="889000"/>
                </a:lnTo>
                <a:lnTo>
                  <a:pt x="13296" y="927100"/>
                </a:lnTo>
                <a:lnTo>
                  <a:pt x="13296" y="2019300"/>
                </a:lnTo>
                <a:lnTo>
                  <a:pt x="14033" y="2032000"/>
                </a:lnTo>
                <a:lnTo>
                  <a:pt x="16751" y="2032000"/>
                </a:lnTo>
                <a:lnTo>
                  <a:pt x="22174" y="2044700"/>
                </a:lnTo>
                <a:lnTo>
                  <a:pt x="26568" y="2044700"/>
                </a:lnTo>
                <a:lnTo>
                  <a:pt x="101282" y="2044788"/>
                </a:lnTo>
                <a:lnTo>
                  <a:pt x="141465" y="2065959"/>
                </a:lnTo>
                <a:lnTo>
                  <a:pt x="204038" y="2069795"/>
                </a:lnTo>
                <a:lnTo>
                  <a:pt x="306197" y="2072474"/>
                </a:lnTo>
                <a:lnTo>
                  <a:pt x="503593" y="2076069"/>
                </a:lnTo>
                <a:lnTo>
                  <a:pt x="651649" y="2078024"/>
                </a:lnTo>
                <a:lnTo>
                  <a:pt x="2621330" y="2080399"/>
                </a:lnTo>
                <a:lnTo>
                  <a:pt x="3320034" y="2083142"/>
                </a:lnTo>
                <a:lnTo>
                  <a:pt x="3570249" y="2082927"/>
                </a:lnTo>
                <a:lnTo>
                  <a:pt x="4020820" y="2081288"/>
                </a:lnTo>
                <a:lnTo>
                  <a:pt x="9330068" y="2085111"/>
                </a:lnTo>
                <a:lnTo>
                  <a:pt x="9797440" y="2086089"/>
                </a:lnTo>
                <a:lnTo>
                  <a:pt x="11744465" y="2084590"/>
                </a:lnTo>
                <a:lnTo>
                  <a:pt x="14853527" y="2091791"/>
                </a:lnTo>
                <a:lnTo>
                  <a:pt x="15920898" y="2089315"/>
                </a:lnTo>
                <a:lnTo>
                  <a:pt x="15977159" y="2088629"/>
                </a:lnTo>
                <a:lnTo>
                  <a:pt x="15988081" y="2050110"/>
                </a:lnTo>
                <a:lnTo>
                  <a:pt x="15988106" y="2038096"/>
                </a:lnTo>
                <a:lnTo>
                  <a:pt x="15988678" y="2002815"/>
                </a:lnTo>
                <a:lnTo>
                  <a:pt x="15993885" y="934720"/>
                </a:lnTo>
                <a:lnTo>
                  <a:pt x="15994456" y="879132"/>
                </a:lnTo>
                <a:lnTo>
                  <a:pt x="15994749" y="866559"/>
                </a:lnTo>
                <a:lnTo>
                  <a:pt x="15995396" y="851192"/>
                </a:lnTo>
                <a:lnTo>
                  <a:pt x="15995841" y="821055"/>
                </a:lnTo>
                <a:lnTo>
                  <a:pt x="15995853" y="806564"/>
                </a:lnTo>
                <a:lnTo>
                  <a:pt x="15999181" y="643953"/>
                </a:lnTo>
                <a:lnTo>
                  <a:pt x="15999778" y="593636"/>
                </a:lnTo>
                <a:lnTo>
                  <a:pt x="15999994" y="543318"/>
                </a:lnTo>
                <a:lnTo>
                  <a:pt x="15999816" y="392353"/>
                </a:lnTo>
                <a:lnTo>
                  <a:pt x="15999956" y="342023"/>
                </a:lnTo>
                <a:lnTo>
                  <a:pt x="16000438" y="291706"/>
                </a:lnTo>
                <a:lnTo>
                  <a:pt x="16001403" y="241376"/>
                </a:lnTo>
                <a:lnTo>
                  <a:pt x="16003689" y="196735"/>
                </a:lnTo>
                <a:lnTo>
                  <a:pt x="16004718" y="148234"/>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71" name="Google Shape;171;p32"/>
          <p:cNvSpPr txBox="1"/>
          <p:nvPr>
            <p:ph type="title"/>
          </p:nvPr>
        </p:nvSpPr>
        <p:spPr>
          <a:xfrm>
            <a:off x="1627038" y="789145"/>
            <a:ext cx="5889900" cy="793200"/>
          </a:xfrm>
          <a:prstGeom prst="rect">
            <a:avLst/>
          </a:prstGeom>
          <a:noFill/>
          <a:ln>
            <a:noFill/>
          </a:ln>
        </p:spPr>
        <p:txBody>
          <a:bodyPr anchorCtr="0" anchor="t" bIns="0" lIns="0" spcFirstLastPara="1" rIns="0" wrap="square" tIns="16200">
            <a:spAutoFit/>
          </a:bodyPr>
          <a:lstStyle/>
          <a:p>
            <a:pPr indent="-1079500" lvl="0" marL="1079500" marR="0" rtl="0" algn="l">
              <a:lnSpc>
                <a:spcPct val="119444"/>
              </a:lnSpc>
              <a:spcBef>
                <a:spcPts val="0"/>
              </a:spcBef>
              <a:spcAft>
                <a:spcPts val="0"/>
              </a:spcAft>
              <a:buNone/>
            </a:pPr>
            <a:r>
              <a:rPr lang="ko" sz="2300"/>
              <a:t>이미지 인식을 통한 딸기 주요 병해 파악과  대처 방안 알림 서비스 개발</a:t>
            </a:r>
            <a:endParaRPr sz="2300"/>
          </a:p>
        </p:txBody>
      </p:sp>
      <p:sp>
        <p:nvSpPr>
          <p:cNvPr id="172" name="Google Shape;172;p32"/>
          <p:cNvSpPr txBox="1"/>
          <p:nvPr/>
        </p:nvSpPr>
        <p:spPr>
          <a:xfrm>
            <a:off x="5461950" y="3749012"/>
            <a:ext cx="2834700" cy="822300"/>
          </a:xfrm>
          <a:prstGeom prst="rect">
            <a:avLst/>
          </a:prstGeom>
          <a:noFill/>
          <a:ln>
            <a:noFill/>
          </a:ln>
        </p:spPr>
        <p:txBody>
          <a:bodyPr anchorCtr="0" anchor="t" bIns="0" lIns="0" spcFirstLastPara="1" rIns="0" wrap="square" tIns="6350">
            <a:spAutoFit/>
          </a:bodyPr>
          <a:lstStyle/>
          <a:p>
            <a:pPr indent="0" lvl="0" marL="0" marR="0" rtl="0" algn="ctr">
              <a:lnSpc>
                <a:spcPct val="100000"/>
              </a:lnSpc>
              <a:spcBef>
                <a:spcPts val="0"/>
              </a:spcBef>
              <a:spcAft>
                <a:spcPts val="0"/>
              </a:spcAft>
              <a:buNone/>
            </a:pPr>
            <a:r>
              <a:rPr b="1" lang="ko" sz="1700">
                <a:solidFill>
                  <a:srgbClr val="404040"/>
                </a:solidFill>
                <a:latin typeface="Arial"/>
                <a:ea typeface="Arial"/>
                <a:cs typeface="Arial"/>
                <a:sym typeface="Arial"/>
              </a:rPr>
              <a:t>농벤져스</a:t>
            </a:r>
            <a:endParaRPr sz="1700">
              <a:latin typeface="Arial"/>
              <a:ea typeface="Arial"/>
              <a:cs typeface="Arial"/>
              <a:sym typeface="Arial"/>
            </a:endParaRPr>
          </a:p>
          <a:p>
            <a:pPr indent="0" lvl="0" marL="0" marR="0" rtl="0" algn="l">
              <a:lnSpc>
                <a:spcPct val="100000"/>
              </a:lnSpc>
              <a:spcBef>
                <a:spcPts val="0"/>
              </a:spcBef>
              <a:spcAft>
                <a:spcPts val="0"/>
              </a:spcAft>
              <a:buNone/>
            </a:pPr>
            <a:r>
              <a:t/>
            </a:r>
            <a:endParaRPr sz="1200">
              <a:latin typeface="Arial"/>
              <a:ea typeface="Arial"/>
              <a:cs typeface="Arial"/>
              <a:sym typeface="Arial"/>
            </a:endParaRPr>
          </a:p>
          <a:p>
            <a:pPr indent="0" lvl="0" marL="0" marR="0" rtl="0" algn="ctr">
              <a:lnSpc>
                <a:spcPct val="100000"/>
              </a:lnSpc>
              <a:spcBef>
                <a:spcPts val="0"/>
              </a:spcBef>
              <a:spcAft>
                <a:spcPts val="0"/>
              </a:spcAft>
              <a:buNone/>
            </a:pPr>
            <a:r>
              <a:rPr b="1" lang="ko" sz="1200">
                <a:solidFill>
                  <a:srgbClr val="404040"/>
                </a:solidFill>
                <a:latin typeface="Arial"/>
                <a:ea typeface="Arial"/>
                <a:cs typeface="Arial"/>
                <a:sym typeface="Arial"/>
              </a:rPr>
              <a:t>마경수,오주완,김민성,</a:t>
            </a:r>
            <a:endParaRPr b="1" sz="1200">
              <a:solidFill>
                <a:srgbClr val="404040"/>
              </a:solidFill>
              <a:latin typeface="Arial"/>
              <a:ea typeface="Arial"/>
              <a:cs typeface="Arial"/>
              <a:sym typeface="Arial"/>
            </a:endParaRPr>
          </a:p>
          <a:p>
            <a:pPr indent="0" lvl="0" marL="0" marR="0" rtl="0" algn="ctr">
              <a:lnSpc>
                <a:spcPct val="100000"/>
              </a:lnSpc>
              <a:spcBef>
                <a:spcPts val="0"/>
              </a:spcBef>
              <a:spcAft>
                <a:spcPts val="0"/>
              </a:spcAft>
              <a:buNone/>
            </a:pPr>
            <a:r>
              <a:rPr b="1" lang="ko" sz="1200">
                <a:solidFill>
                  <a:srgbClr val="404040"/>
                </a:solidFill>
                <a:latin typeface="Arial"/>
                <a:ea typeface="Arial"/>
                <a:cs typeface="Arial"/>
                <a:sym typeface="Arial"/>
              </a:rPr>
              <a:t>조경윤,박종석,이재호</a:t>
            </a:r>
            <a:endParaRPr sz="1200">
              <a:latin typeface="Arial"/>
              <a:ea typeface="Arial"/>
              <a:cs typeface="Arial"/>
              <a:sym typeface="Arial"/>
            </a:endParaRPr>
          </a:p>
        </p:txBody>
      </p:sp>
      <p:pic>
        <p:nvPicPr>
          <p:cNvPr id="173" name="Google Shape;173;p32"/>
          <p:cNvPicPr preferRelativeResize="0"/>
          <p:nvPr/>
        </p:nvPicPr>
        <p:blipFill rotWithShape="1">
          <a:blip r:embed="rId4">
            <a:alphaModFix/>
          </a:blip>
          <a:srcRect b="0" l="0" r="0" t="0"/>
          <a:stretch/>
        </p:blipFill>
        <p:spPr>
          <a:xfrm>
            <a:off x="2677118" y="3497759"/>
            <a:ext cx="1061243" cy="1453768"/>
          </a:xfrm>
          <a:prstGeom prst="rect">
            <a:avLst/>
          </a:prstGeom>
          <a:noFill/>
          <a:ln>
            <a:noFill/>
          </a:ln>
        </p:spPr>
      </p:pic>
      <p:pic>
        <p:nvPicPr>
          <p:cNvPr id="174" name="Google Shape;174;p32"/>
          <p:cNvPicPr preferRelativeResize="0"/>
          <p:nvPr/>
        </p:nvPicPr>
        <p:blipFill rotWithShape="1">
          <a:blip r:embed="rId5">
            <a:alphaModFix/>
          </a:blip>
          <a:srcRect b="0" l="0" r="0" t="0"/>
          <a:stretch/>
        </p:blipFill>
        <p:spPr>
          <a:xfrm>
            <a:off x="424401" y="2995651"/>
            <a:ext cx="1405610" cy="1628251"/>
          </a:xfrm>
          <a:prstGeom prst="rect">
            <a:avLst/>
          </a:prstGeom>
          <a:noFill/>
          <a:ln>
            <a:noFill/>
          </a:ln>
        </p:spPr>
      </p:pic>
      <p:sp>
        <p:nvSpPr>
          <p:cNvPr id="175" name="Google Shape;175;p32"/>
          <p:cNvSpPr/>
          <p:nvPr/>
        </p:nvSpPr>
        <p:spPr>
          <a:xfrm>
            <a:off x="3210782" y="2691618"/>
            <a:ext cx="1055370" cy="423545"/>
          </a:xfrm>
          <a:custGeom>
            <a:rect b="b" l="l" r="r" t="t"/>
            <a:pathLst>
              <a:path extrusionOk="0" h="847089" w="2110740">
                <a:moveTo>
                  <a:pt x="2110181" y="546100"/>
                </a:moveTo>
                <a:lnTo>
                  <a:pt x="2097151" y="502920"/>
                </a:lnTo>
                <a:lnTo>
                  <a:pt x="2063750" y="458470"/>
                </a:lnTo>
                <a:lnTo>
                  <a:pt x="2028990" y="435610"/>
                </a:lnTo>
                <a:lnTo>
                  <a:pt x="2016493" y="429260"/>
                </a:lnTo>
                <a:lnTo>
                  <a:pt x="1985302" y="421640"/>
                </a:lnTo>
                <a:lnTo>
                  <a:pt x="1969325" y="420370"/>
                </a:lnTo>
                <a:lnTo>
                  <a:pt x="1953361" y="419100"/>
                </a:lnTo>
                <a:lnTo>
                  <a:pt x="1921103" y="419100"/>
                </a:lnTo>
                <a:lnTo>
                  <a:pt x="1888959" y="420370"/>
                </a:lnTo>
                <a:lnTo>
                  <a:pt x="1856155" y="417830"/>
                </a:lnTo>
                <a:lnTo>
                  <a:pt x="1812086" y="401320"/>
                </a:lnTo>
                <a:lnTo>
                  <a:pt x="1780705" y="373380"/>
                </a:lnTo>
                <a:lnTo>
                  <a:pt x="1749475" y="326390"/>
                </a:lnTo>
                <a:lnTo>
                  <a:pt x="1734972" y="300990"/>
                </a:lnTo>
                <a:lnTo>
                  <a:pt x="1719224" y="278130"/>
                </a:lnTo>
                <a:lnTo>
                  <a:pt x="1689176" y="245110"/>
                </a:lnTo>
                <a:lnTo>
                  <a:pt x="1653260" y="219710"/>
                </a:lnTo>
                <a:lnTo>
                  <a:pt x="1623745" y="205740"/>
                </a:lnTo>
                <a:lnTo>
                  <a:pt x="1613014" y="200660"/>
                </a:lnTo>
                <a:lnTo>
                  <a:pt x="1569948" y="190500"/>
                </a:lnTo>
                <a:lnTo>
                  <a:pt x="1525574" y="187960"/>
                </a:lnTo>
                <a:lnTo>
                  <a:pt x="1497088" y="191770"/>
                </a:lnTo>
                <a:lnTo>
                  <a:pt x="1469771" y="198120"/>
                </a:lnTo>
                <a:lnTo>
                  <a:pt x="1443380" y="208280"/>
                </a:lnTo>
                <a:lnTo>
                  <a:pt x="1417739" y="222250"/>
                </a:lnTo>
                <a:lnTo>
                  <a:pt x="1364894" y="252730"/>
                </a:lnTo>
                <a:lnTo>
                  <a:pt x="1337424" y="265430"/>
                </a:lnTo>
                <a:lnTo>
                  <a:pt x="1308506" y="274320"/>
                </a:lnTo>
                <a:lnTo>
                  <a:pt x="1261110" y="274320"/>
                </a:lnTo>
                <a:lnTo>
                  <a:pt x="1221003" y="255270"/>
                </a:lnTo>
                <a:lnTo>
                  <a:pt x="1187386" y="223520"/>
                </a:lnTo>
                <a:lnTo>
                  <a:pt x="1159510" y="184150"/>
                </a:lnTo>
                <a:lnTo>
                  <a:pt x="1136573" y="144780"/>
                </a:lnTo>
                <a:lnTo>
                  <a:pt x="1113574" y="104140"/>
                </a:lnTo>
                <a:lnTo>
                  <a:pt x="1087094" y="66040"/>
                </a:lnTo>
                <a:lnTo>
                  <a:pt x="1055598" y="33020"/>
                </a:lnTo>
                <a:lnTo>
                  <a:pt x="1028141" y="16510"/>
                </a:lnTo>
                <a:lnTo>
                  <a:pt x="1017574" y="10160"/>
                </a:lnTo>
                <a:lnTo>
                  <a:pt x="971524" y="0"/>
                </a:lnTo>
                <a:lnTo>
                  <a:pt x="920813" y="3810"/>
                </a:lnTo>
                <a:lnTo>
                  <a:pt x="873963" y="20320"/>
                </a:lnTo>
                <a:lnTo>
                  <a:pt x="831088" y="46990"/>
                </a:lnTo>
                <a:lnTo>
                  <a:pt x="792302" y="80010"/>
                </a:lnTo>
                <a:lnTo>
                  <a:pt x="757720" y="116840"/>
                </a:lnTo>
                <a:lnTo>
                  <a:pt x="735418" y="143510"/>
                </a:lnTo>
                <a:lnTo>
                  <a:pt x="713193" y="168910"/>
                </a:lnTo>
                <a:lnTo>
                  <a:pt x="666026" y="218440"/>
                </a:lnTo>
                <a:lnTo>
                  <a:pt x="615086" y="259080"/>
                </a:lnTo>
                <a:lnTo>
                  <a:pt x="558825" y="292100"/>
                </a:lnTo>
                <a:lnTo>
                  <a:pt x="498513" y="316230"/>
                </a:lnTo>
                <a:lnTo>
                  <a:pt x="435356" y="331470"/>
                </a:lnTo>
                <a:lnTo>
                  <a:pt x="363601" y="336550"/>
                </a:lnTo>
                <a:lnTo>
                  <a:pt x="327634" y="336550"/>
                </a:lnTo>
                <a:lnTo>
                  <a:pt x="291604" y="335280"/>
                </a:lnTo>
                <a:lnTo>
                  <a:pt x="240906" y="332740"/>
                </a:lnTo>
                <a:lnTo>
                  <a:pt x="189179" y="335280"/>
                </a:lnTo>
                <a:lnTo>
                  <a:pt x="138506" y="342900"/>
                </a:lnTo>
                <a:lnTo>
                  <a:pt x="90944" y="360680"/>
                </a:lnTo>
                <a:lnTo>
                  <a:pt x="48590" y="388620"/>
                </a:lnTo>
                <a:lnTo>
                  <a:pt x="19100" y="426720"/>
                </a:lnTo>
                <a:lnTo>
                  <a:pt x="2755" y="469900"/>
                </a:lnTo>
                <a:lnTo>
                  <a:pt x="0" y="515620"/>
                </a:lnTo>
                <a:lnTo>
                  <a:pt x="11252" y="560070"/>
                </a:lnTo>
                <a:lnTo>
                  <a:pt x="36969" y="600710"/>
                </a:lnTo>
                <a:lnTo>
                  <a:pt x="81876" y="633730"/>
                </a:lnTo>
                <a:lnTo>
                  <a:pt x="135851" y="650240"/>
                </a:lnTo>
                <a:lnTo>
                  <a:pt x="164211" y="652780"/>
                </a:lnTo>
                <a:lnTo>
                  <a:pt x="192684" y="652780"/>
                </a:lnTo>
                <a:lnTo>
                  <a:pt x="221170" y="654050"/>
                </a:lnTo>
                <a:lnTo>
                  <a:pt x="279527" y="652780"/>
                </a:lnTo>
                <a:lnTo>
                  <a:pt x="309435" y="652780"/>
                </a:lnTo>
                <a:lnTo>
                  <a:pt x="369100" y="656590"/>
                </a:lnTo>
                <a:lnTo>
                  <a:pt x="407428" y="662940"/>
                </a:lnTo>
                <a:lnTo>
                  <a:pt x="450773" y="678180"/>
                </a:lnTo>
                <a:lnTo>
                  <a:pt x="522528" y="715010"/>
                </a:lnTo>
                <a:lnTo>
                  <a:pt x="605612" y="760730"/>
                </a:lnTo>
                <a:lnTo>
                  <a:pt x="647915" y="782320"/>
                </a:lnTo>
                <a:lnTo>
                  <a:pt x="691464" y="800100"/>
                </a:lnTo>
                <a:lnTo>
                  <a:pt x="736803" y="815340"/>
                </a:lnTo>
                <a:lnTo>
                  <a:pt x="770242" y="821690"/>
                </a:lnTo>
                <a:lnTo>
                  <a:pt x="804240" y="825500"/>
                </a:lnTo>
                <a:lnTo>
                  <a:pt x="838377" y="825500"/>
                </a:lnTo>
                <a:lnTo>
                  <a:pt x="872223" y="820420"/>
                </a:lnTo>
                <a:lnTo>
                  <a:pt x="903236" y="811530"/>
                </a:lnTo>
                <a:lnTo>
                  <a:pt x="909167" y="808990"/>
                </a:lnTo>
                <a:lnTo>
                  <a:pt x="932916" y="798830"/>
                </a:lnTo>
                <a:lnTo>
                  <a:pt x="991133" y="770890"/>
                </a:lnTo>
                <a:lnTo>
                  <a:pt x="1020330" y="759460"/>
                </a:lnTo>
                <a:lnTo>
                  <a:pt x="1049858" y="754380"/>
                </a:lnTo>
                <a:lnTo>
                  <a:pt x="1079665" y="754380"/>
                </a:lnTo>
                <a:lnTo>
                  <a:pt x="1109700" y="763270"/>
                </a:lnTo>
                <a:lnTo>
                  <a:pt x="1135684" y="777240"/>
                </a:lnTo>
                <a:lnTo>
                  <a:pt x="1184579" y="810260"/>
                </a:lnTo>
                <a:lnTo>
                  <a:pt x="1209586" y="825500"/>
                </a:lnTo>
                <a:lnTo>
                  <a:pt x="1234871" y="836930"/>
                </a:lnTo>
                <a:lnTo>
                  <a:pt x="1261135" y="844550"/>
                </a:lnTo>
                <a:lnTo>
                  <a:pt x="1288211" y="847090"/>
                </a:lnTo>
                <a:lnTo>
                  <a:pt x="1315948" y="844550"/>
                </a:lnTo>
                <a:lnTo>
                  <a:pt x="1366189" y="829310"/>
                </a:lnTo>
                <a:lnTo>
                  <a:pt x="1419263" y="801370"/>
                </a:lnTo>
                <a:lnTo>
                  <a:pt x="1491018" y="755650"/>
                </a:lnTo>
                <a:lnTo>
                  <a:pt x="1515224" y="740410"/>
                </a:lnTo>
                <a:lnTo>
                  <a:pt x="1572475" y="715010"/>
                </a:lnTo>
                <a:lnTo>
                  <a:pt x="1633664" y="698500"/>
                </a:lnTo>
                <a:lnTo>
                  <a:pt x="1702409" y="692150"/>
                </a:lnTo>
                <a:lnTo>
                  <a:pt x="1771408" y="694690"/>
                </a:lnTo>
                <a:lnTo>
                  <a:pt x="1837931" y="702310"/>
                </a:lnTo>
                <a:lnTo>
                  <a:pt x="1871091" y="707390"/>
                </a:lnTo>
                <a:lnTo>
                  <a:pt x="1904352" y="711200"/>
                </a:lnTo>
                <a:lnTo>
                  <a:pt x="1936711" y="713740"/>
                </a:lnTo>
                <a:lnTo>
                  <a:pt x="1969008" y="712470"/>
                </a:lnTo>
                <a:lnTo>
                  <a:pt x="2000656" y="706120"/>
                </a:lnTo>
                <a:lnTo>
                  <a:pt x="2067560" y="668020"/>
                </a:lnTo>
                <a:lnTo>
                  <a:pt x="2093899" y="632460"/>
                </a:lnTo>
                <a:lnTo>
                  <a:pt x="2108593" y="590550"/>
                </a:lnTo>
                <a:lnTo>
                  <a:pt x="2110181" y="546100"/>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76" name="Google Shape;176;p32"/>
          <p:cNvSpPr/>
          <p:nvPr/>
        </p:nvSpPr>
        <p:spPr>
          <a:xfrm>
            <a:off x="179774" y="1939899"/>
            <a:ext cx="1094105" cy="622300"/>
          </a:xfrm>
          <a:custGeom>
            <a:rect b="b" l="l" r="r" t="t"/>
            <a:pathLst>
              <a:path extrusionOk="0" h="1244600" w="2188210">
                <a:moveTo>
                  <a:pt x="2187625" y="784860"/>
                </a:moveTo>
                <a:lnTo>
                  <a:pt x="2180107" y="742950"/>
                </a:lnTo>
                <a:lnTo>
                  <a:pt x="2163013" y="704850"/>
                </a:lnTo>
                <a:lnTo>
                  <a:pt x="2136381" y="673100"/>
                </a:lnTo>
                <a:lnTo>
                  <a:pt x="2100262" y="650240"/>
                </a:lnTo>
                <a:lnTo>
                  <a:pt x="2036051" y="637540"/>
                </a:lnTo>
                <a:lnTo>
                  <a:pt x="2003069" y="638810"/>
                </a:lnTo>
                <a:lnTo>
                  <a:pt x="1970366" y="642620"/>
                </a:lnTo>
                <a:lnTo>
                  <a:pt x="1904326" y="652780"/>
                </a:lnTo>
                <a:lnTo>
                  <a:pt x="1870938" y="655320"/>
                </a:lnTo>
                <a:lnTo>
                  <a:pt x="1823504" y="650240"/>
                </a:lnTo>
                <a:lnTo>
                  <a:pt x="1785950" y="627380"/>
                </a:lnTo>
                <a:lnTo>
                  <a:pt x="1759927" y="585470"/>
                </a:lnTo>
                <a:lnTo>
                  <a:pt x="1746364" y="535940"/>
                </a:lnTo>
                <a:lnTo>
                  <a:pt x="1737664" y="502920"/>
                </a:lnTo>
                <a:lnTo>
                  <a:pt x="1705330" y="444500"/>
                </a:lnTo>
                <a:lnTo>
                  <a:pt x="1665820" y="420370"/>
                </a:lnTo>
                <a:lnTo>
                  <a:pt x="1620634" y="412750"/>
                </a:lnTo>
                <a:lnTo>
                  <a:pt x="1572729" y="417830"/>
                </a:lnTo>
                <a:lnTo>
                  <a:pt x="1525041" y="427990"/>
                </a:lnTo>
                <a:lnTo>
                  <a:pt x="1480553" y="438150"/>
                </a:lnTo>
                <a:lnTo>
                  <a:pt x="1451089" y="443230"/>
                </a:lnTo>
                <a:lnTo>
                  <a:pt x="1421282" y="443230"/>
                </a:lnTo>
                <a:lnTo>
                  <a:pt x="1392428" y="438150"/>
                </a:lnTo>
                <a:lnTo>
                  <a:pt x="1343545" y="401320"/>
                </a:lnTo>
                <a:lnTo>
                  <a:pt x="1318348" y="344170"/>
                </a:lnTo>
                <a:lnTo>
                  <a:pt x="1306195" y="279400"/>
                </a:lnTo>
                <a:lnTo>
                  <a:pt x="1300670" y="245110"/>
                </a:lnTo>
                <a:lnTo>
                  <a:pt x="1293380" y="210820"/>
                </a:lnTo>
                <a:lnTo>
                  <a:pt x="1266990" y="146050"/>
                </a:lnTo>
                <a:lnTo>
                  <a:pt x="1223962" y="90170"/>
                </a:lnTo>
                <a:lnTo>
                  <a:pt x="1166876" y="46990"/>
                </a:lnTo>
                <a:lnTo>
                  <a:pt x="1130109" y="29210"/>
                </a:lnTo>
                <a:lnTo>
                  <a:pt x="1062951" y="12700"/>
                </a:lnTo>
                <a:lnTo>
                  <a:pt x="1040777" y="11430"/>
                </a:lnTo>
                <a:lnTo>
                  <a:pt x="1018552" y="12700"/>
                </a:lnTo>
                <a:lnTo>
                  <a:pt x="996467" y="15240"/>
                </a:lnTo>
                <a:lnTo>
                  <a:pt x="974686" y="19050"/>
                </a:lnTo>
                <a:lnTo>
                  <a:pt x="908799" y="38100"/>
                </a:lnTo>
                <a:lnTo>
                  <a:pt x="886015" y="41910"/>
                </a:lnTo>
                <a:lnTo>
                  <a:pt x="864450" y="41910"/>
                </a:lnTo>
                <a:lnTo>
                  <a:pt x="842987" y="40640"/>
                </a:lnTo>
                <a:lnTo>
                  <a:pt x="821740" y="38100"/>
                </a:lnTo>
                <a:lnTo>
                  <a:pt x="800849" y="31750"/>
                </a:lnTo>
                <a:lnTo>
                  <a:pt x="781392" y="25400"/>
                </a:lnTo>
                <a:lnTo>
                  <a:pt x="759142" y="16510"/>
                </a:lnTo>
                <a:lnTo>
                  <a:pt x="743153" y="10160"/>
                </a:lnTo>
                <a:lnTo>
                  <a:pt x="723303" y="5080"/>
                </a:lnTo>
                <a:lnTo>
                  <a:pt x="683729" y="0"/>
                </a:lnTo>
                <a:lnTo>
                  <a:pt x="644042" y="1270"/>
                </a:lnTo>
                <a:lnTo>
                  <a:pt x="605548" y="10160"/>
                </a:lnTo>
                <a:lnTo>
                  <a:pt x="569595" y="27940"/>
                </a:lnTo>
                <a:lnTo>
                  <a:pt x="513537" y="76200"/>
                </a:lnTo>
                <a:lnTo>
                  <a:pt x="466534" y="134620"/>
                </a:lnTo>
                <a:lnTo>
                  <a:pt x="441198" y="165100"/>
                </a:lnTo>
                <a:lnTo>
                  <a:pt x="414020" y="193040"/>
                </a:lnTo>
                <a:lnTo>
                  <a:pt x="383768" y="217170"/>
                </a:lnTo>
                <a:lnTo>
                  <a:pt x="349199" y="237490"/>
                </a:lnTo>
                <a:lnTo>
                  <a:pt x="310769" y="252730"/>
                </a:lnTo>
                <a:lnTo>
                  <a:pt x="191211" y="287020"/>
                </a:lnTo>
                <a:lnTo>
                  <a:pt x="156146" y="298450"/>
                </a:lnTo>
                <a:lnTo>
                  <a:pt x="90170" y="331470"/>
                </a:lnTo>
                <a:lnTo>
                  <a:pt x="36474" y="378460"/>
                </a:lnTo>
                <a:lnTo>
                  <a:pt x="4406" y="438150"/>
                </a:lnTo>
                <a:lnTo>
                  <a:pt x="0" y="472440"/>
                </a:lnTo>
                <a:lnTo>
                  <a:pt x="3949" y="504190"/>
                </a:lnTo>
                <a:lnTo>
                  <a:pt x="13995" y="533400"/>
                </a:lnTo>
                <a:lnTo>
                  <a:pt x="28448" y="561340"/>
                </a:lnTo>
                <a:lnTo>
                  <a:pt x="45605" y="589280"/>
                </a:lnTo>
                <a:lnTo>
                  <a:pt x="65239" y="615950"/>
                </a:lnTo>
                <a:lnTo>
                  <a:pt x="84886" y="643890"/>
                </a:lnTo>
                <a:lnTo>
                  <a:pt x="102539" y="673100"/>
                </a:lnTo>
                <a:lnTo>
                  <a:pt x="116243" y="704850"/>
                </a:lnTo>
                <a:lnTo>
                  <a:pt x="123317" y="736600"/>
                </a:lnTo>
                <a:lnTo>
                  <a:pt x="123278" y="768350"/>
                </a:lnTo>
                <a:lnTo>
                  <a:pt x="117259" y="800100"/>
                </a:lnTo>
                <a:lnTo>
                  <a:pt x="106438" y="830580"/>
                </a:lnTo>
                <a:lnTo>
                  <a:pt x="87376" y="871220"/>
                </a:lnTo>
                <a:lnTo>
                  <a:pt x="65786" y="911860"/>
                </a:lnTo>
                <a:lnTo>
                  <a:pt x="45313" y="952500"/>
                </a:lnTo>
                <a:lnTo>
                  <a:pt x="29603" y="994410"/>
                </a:lnTo>
                <a:lnTo>
                  <a:pt x="22301" y="1038860"/>
                </a:lnTo>
                <a:lnTo>
                  <a:pt x="27051" y="1083310"/>
                </a:lnTo>
                <a:lnTo>
                  <a:pt x="44297" y="1123950"/>
                </a:lnTo>
                <a:lnTo>
                  <a:pt x="71666" y="1156970"/>
                </a:lnTo>
                <a:lnTo>
                  <a:pt x="106692" y="1182370"/>
                </a:lnTo>
                <a:lnTo>
                  <a:pt x="146900" y="1201420"/>
                </a:lnTo>
                <a:lnTo>
                  <a:pt x="189801" y="1211580"/>
                </a:lnTo>
                <a:lnTo>
                  <a:pt x="232918" y="1212850"/>
                </a:lnTo>
                <a:lnTo>
                  <a:pt x="253492" y="1211580"/>
                </a:lnTo>
                <a:lnTo>
                  <a:pt x="293789" y="1201420"/>
                </a:lnTo>
                <a:lnTo>
                  <a:pt x="309448" y="1196340"/>
                </a:lnTo>
                <a:lnTo>
                  <a:pt x="313359" y="1195070"/>
                </a:lnTo>
                <a:lnTo>
                  <a:pt x="334149" y="1187450"/>
                </a:lnTo>
                <a:lnTo>
                  <a:pt x="354914" y="1181100"/>
                </a:lnTo>
                <a:lnTo>
                  <a:pt x="376123" y="1176020"/>
                </a:lnTo>
                <a:lnTo>
                  <a:pt x="398221" y="1173480"/>
                </a:lnTo>
                <a:lnTo>
                  <a:pt x="420941" y="1173480"/>
                </a:lnTo>
                <a:lnTo>
                  <a:pt x="465810" y="1179830"/>
                </a:lnTo>
                <a:lnTo>
                  <a:pt x="508774" y="1193800"/>
                </a:lnTo>
                <a:lnTo>
                  <a:pt x="529653" y="1202690"/>
                </a:lnTo>
                <a:lnTo>
                  <a:pt x="550570" y="1210310"/>
                </a:lnTo>
                <a:lnTo>
                  <a:pt x="571792" y="1219200"/>
                </a:lnTo>
                <a:lnTo>
                  <a:pt x="617639" y="1231900"/>
                </a:lnTo>
                <a:lnTo>
                  <a:pt x="664883" y="1240790"/>
                </a:lnTo>
                <a:lnTo>
                  <a:pt x="712787" y="1244600"/>
                </a:lnTo>
                <a:lnTo>
                  <a:pt x="760653" y="1243330"/>
                </a:lnTo>
                <a:lnTo>
                  <a:pt x="807758" y="1236980"/>
                </a:lnTo>
                <a:lnTo>
                  <a:pt x="840943" y="1226820"/>
                </a:lnTo>
                <a:lnTo>
                  <a:pt x="853389" y="1223010"/>
                </a:lnTo>
                <a:lnTo>
                  <a:pt x="896823" y="1202690"/>
                </a:lnTo>
                <a:lnTo>
                  <a:pt x="927887" y="1182370"/>
                </a:lnTo>
                <a:lnTo>
                  <a:pt x="957313" y="1159510"/>
                </a:lnTo>
                <a:lnTo>
                  <a:pt x="986002" y="1135380"/>
                </a:lnTo>
                <a:lnTo>
                  <a:pt x="1014818" y="1112520"/>
                </a:lnTo>
                <a:lnTo>
                  <a:pt x="1043914" y="1090930"/>
                </a:lnTo>
                <a:lnTo>
                  <a:pt x="1074953" y="1073150"/>
                </a:lnTo>
                <a:lnTo>
                  <a:pt x="1108151" y="1059180"/>
                </a:lnTo>
                <a:lnTo>
                  <a:pt x="1143698" y="1052830"/>
                </a:lnTo>
                <a:lnTo>
                  <a:pt x="1188046" y="1055370"/>
                </a:lnTo>
                <a:lnTo>
                  <a:pt x="1231011" y="1066800"/>
                </a:lnTo>
                <a:lnTo>
                  <a:pt x="1272578" y="1083310"/>
                </a:lnTo>
                <a:lnTo>
                  <a:pt x="1352245" y="1121410"/>
                </a:lnTo>
                <a:lnTo>
                  <a:pt x="1392364" y="1137920"/>
                </a:lnTo>
                <a:lnTo>
                  <a:pt x="1433372" y="1151890"/>
                </a:lnTo>
                <a:lnTo>
                  <a:pt x="1475574" y="1162050"/>
                </a:lnTo>
                <a:lnTo>
                  <a:pt x="1518539" y="1168400"/>
                </a:lnTo>
                <a:lnTo>
                  <a:pt x="1561909" y="1169670"/>
                </a:lnTo>
                <a:lnTo>
                  <a:pt x="1605038" y="1165860"/>
                </a:lnTo>
                <a:lnTo>
                  <a:pt x="1647304" y="1155700"/>
                </a:lnTo>
                <a:lnTo>
                  <a:pt x="1658620" y="1151890"/>
                </a:lnTo>
                <a:lnTo>
                  <a:pt x="1666163" y="1149350"/>
                </a:lnTo>
                <a:lnTo>
                  <a:pt x="1701507" y="1130300"/>
                </a:lnTo>
                <a:lnTo>
                  <a:pt x="1733473" y="1104900"/>
                </a:lnTo>
                <a:lnTo>
                  <a:pt x="1748307" y="1089660"/>
                </a:lnTo>
                <a:lnTo>
                  <a:pt x="1763268" y="1075690"/>
                </a:lnTo>
                <a:lnTo>
                  <a:pt x="1795627" y="1050290"/>
                </a:lnTo>
                <a:lnTo>
                  <a:pt x="1830692" y="1032510"/>
                </a:lnTo>
                <a:lnTo>
                  <a:pt x="1869338" y="1021080"/>
                </a:lnTo>
                <a:lnTo>
                  <a:pt x="1930590" y="1014730"/>
                </a:lnTo>
                <a:lnTo>
                  <a:pt x="1969681" y="1009650"/>
                </a:lnTo>
                <a:lnTo>
                  <a:pt x="2007870" y="999490"/>
                </a:lnTo>
                <a:lnTo>
                  <a:pt x="2044750" y="986790"/>
                </a:lnTo>
                <a:lnTo>
                  <a:pt x="2079866" y="969010"/>
                </a:lnTo>
                <a:lnTo>
                  <a:pt x="2134463" y="925830"/>
                </a:lnTo>
                <a:lnTo>
                  <a:pt x="2173694" y="868680"/>
                </a:lnTo>
                <a:lnTo>
                  <a:pt x="2185505" y="828040"/>
                </a:lnTo>
                <a:lnTo>
                  <a:pt x="2187625" y="784860"/>
                </a:lnTo>
                <a:close/>
              </a:path>
            </a:pathLst>
          </a:custGeom>
          <a:solidFill>
            <a:srgbClr val="FF9E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77" name="Google Shape;177;p32"/>
          <p:cNvSpPr/>
          <p:nvPr/>
        </p:nvSpPr>
        <p:spPr>
          <a:xfrm>
            <a:off x="7689933" y="186969"/>
            <a:ext cx="1198563" cy="844550"/>
          </a:xfrm>
          <a:custGeom>
            <a:rect b="b" l="l" r="r" t="t"/>
            <a:pathLst>
              <a:path extrusionOk="0" h="1689100" w="2397125">
                <a:moveTo>
                  <a:pt x="2397099" y="1143000"/>
                </a:moveTo>
                <a:lnTo>
                  <a:pt x="2390292" y="1104900"/>
                </a:lnTo>
                <a:lnTo>
                  <a:pt x="2376932" y="1054100"/>
                </a:lnTo>
                <a:lnTo>
                  <a:pt x="2357526" y="1016000"/>
                </a:lnTo>
                <a:lnTo>
                  <a:pt x="2332583" y="977900"/>
                </a:lnTo>
                <a:lnTo>
                  <a:pt x="2302611" y="939800"/>
                </a:lnTo>
                <a:lnTo>
                  <a:pt x="2268931" y="914400"/>
                </a:lnTo>
                <a:lnTo>
                  <a:pt x="2231529" y="889000"/>
                </a:lnTo>
                <a:lnTo>
                  <a:pt x="2191194" y="863600"/>
                </a:lnTo>
                <a:lnTo>
                  <a:pt x="2148725" y="850900"/>
                </a:lnTo>
                <a:lnTo>
                  <a:pt x="2126932" y="838200"/>
                </a:lnTo>
                <a:lnTo>
                  <a:pt x="2093061" y="838200"/>
                </a:lnTo>
                <a:lnTo>
                  <a:pt x="2093061" y="853897"/>
                </a:lnTo>
                <a:lnTo>
                  <a:pt x="2071509" y="850900"/>
                </a:lnTo>
                <a:lnTo>
                  <a:pt x="2090305" y="850900"/>
                </a:lnTo>
                <a:lnTo>
                  <a:pt x="2093061" y="853897"/>
                </a:lnTo>
                <a:lnTo>
                  <a:pt x="2093061" y="838200"/>
                </a:lnTo>
                <a:lnTo>
                  <a:pt x="2060155" y="838200"/>
                </a:lnTo>
                <a:lnTo>
                  <a:pt x="2041182" y="825500"/>
                </a:lnTo>
                <a:lnTo>
                  <a:pt x="2024240" y="825500"/>
                </a:lnTo>
                <a:lnTo>
                  <a:pt x="2009990" y="812800"/>
                </a:lnTo>
                <a:lnTo>
                  <a:pt x="1999119" y="787400"/>
                </a:lnTo>
                <a:lnTo>
                  <a:pt x="1995462" y="787400"/>
                </a:lnTo>
                <a:lnTo>
                  <a:pt x="1993252" y="774700"/>
                </a:lnTo>
                <a:lnTo>
                  <a:pt x="1991982" y="762000"/>
                </a:lnTo>
                <a:lnTo>
                  <a:pt x="1990001" y="736600"/>
                </a:lnTo>
                <a:lnTo>
                  <a:pt x="1988667" y="723900"/>
                </a:lnTo>
                <a:lnTo>
                  <a:pt x="1981238" y="673100"/>
                </a:lnTo>
                <a:lnTo>
                  <a:pt x="1970316" y="622300"/>
                </a:lnTo>
                <a:lnTo>
                  <a:pt x="1963280" y="609600"/>
                </a:lnTo>
                <a:lnTo>
                  <a:pt x="1948497" y="558800"/>
                </a:lnTo>
                <a:lnTo>
                  <a:pt x="1930196" y="520700"/>
                </a:lnTo>
                <a:lnTo>
                  <a:pt x="1908035" y="495300"/>
                </a:lnTo>
                <a:lnTo>
                  <a:pt x="1881682" y="457200"/>
                </a:lnTo>
                <a:lnTo>
                  <a:pt x="1846237" y="419100"/>
                </a:lnTo>
                <a:lnTo>
                  <a:pt x="1805978" y="393700"/>
                </a:lnTo>
                <a:lnTo>
                  <a:pt x="1761845" y="368300"/>
                </a:lnTo>
                <a:lnTo>
                  <a:pt x="1738312" y="355600"/>
                </a:lnTo>
                <a:lnTo>
                  <a:pt x="1714779" y="342900"/>
                </a:lnTo>
                <a:lnTo>
                  <a:pt x="1704670" y="342900"/>
                </a:lnTo>
                <a:lnTo>
                  <a:pt x="1704670" y="363283"/>
                </a:lnTo>
                <a:lnTo>
                  <a:pt x="1666519" y="355600"/>
                </a:lnTo>
                <a:lnTo>
                  <a:pt x="1683308" y="355600"/>
                </a:lnTo>
                <a:lnTo>
                  <a:pt x="1704670" y="363283"/>
                </a:lnTo>
                <a:lnTo>
                  <a:pt x="1704670" y="342900"/>
                </a:lnTo>
                <a:lnTo>
                  <a:pt x="1606486" y="342900"/>
                </a:lnTo>
                <a:lnTo>
                  <a:pt x="1606486" y="355600"/>
                </a:lnTo>
                <a:lnTo>
                  <a:pt x="1588516" y="358800"/>
                </a:lnTo>
                <a:lnTo>
                  <a:pt x="1592846" y="355600"/>
                </a:lnTo>
                <a:lnTo>
                  <a:pt x="1606486" y="355600"/>
                </a:lnTo>
                <a:lnTo>
                  <a:pt x="1606486" y="342900"/>
                </a:lnTo>
                <a:lnTo>
                  <a:pt x="1563458" y="342900"/>
                </a:lnTo>
                <a:lnTo>
                  <a:pt x="1546720" y="355600"/>
                </a:lnTo>
                <a:lnTo>
                  <a:pt x="1527403" y="368300"/>
                </a:lnTo>
                <a:lnTo>
                  <a:pt x="1508975" y="368300"/>
                </a:lnTo>
                <a:lnTo>
                  <a:pt x="1505673" y="370674"/>
                </a:lnTo>
                <a:lnTo>
                  <a:pt x="1505673" y="393700"/>
                </a:lnTo>
                <a:lnTo>
                  <a:pt x="1505508" y="393814"/>
                </a:lnTo>
                <a:lnTo>
                  <a:pt x="1505661" y="393700"/>
                </a:lnTo>
                <a:lnTo>
                  <a:pt x="1505673" y="370674"/>
                </a:lnTo>
                <a:lnTo>
                  <a:pt x="1473479" y="393700"/>
                </a:lnTo>
                <a:lnTo>
                  <a:pt x="1454975" y="406400"/>
                </a:lnTo>
                <a:lnTo>
                  <a:pt x="1435531" y="419100"/>
                </a:lnTo>
                <a:lnTo>
                  <a:pt x="1415008" y="431800"/>
                </a:lnTo>
                <a:lnTo>
                  <a:pt x="1407883" y="431800"/>
                </a:lnTo>
                <a:lnTo>
                  <a:pt x="1407883" y="444500"/>
                </a:lnTo>
                <a:lnTo>
                  <a:pt x="1407579" y="444601"/>
                </a:lnTo>
                <a:lnTo>
                  <a:pt x="1402702" y="444500"/>
                </a:lnTo>
                <a:lnTo>
                  <a:pt x="1407883" y="444500"/>
                </a:lnTo>
                <a:lnTo>
                  <a:pt x="1407883" y="431800"/>
                </a:lnTo>
                <a:lnTo>
                  <a:pt x="1375232" y="431800"/>
                </a:lnTo>
                <a:lnTo>
                  <a:pt x="1357833" y="419100"/>
                </a:lnTo>
                <a:lnTo>
                  <a:pt x="1341285" y="419100"/>
                </a:lnTo>
                <a:lnTo>
                  <a:pt x="1287170" y="368300"/>
                </a:lnTo>
                <a:lnTo>
                  <a:pt x="1259154" y="330200"/>
                </a:lnTo>
                <a:lnTo>
                  <a:pt x="1238669" y="279400"/>
                </a:lnTo>
                <a:lnTo>
                  <a:pt x="1222603" y="228600"/>
                </a:lnTo>
                <a:lnTo>
                  <a:pt x="1207846" y="177800"/>
                </a:lnTo>
                <a:lnTo>
                  <a:pt x="1191247" y="127000"/>
                </a:lnTo>
                <a:lnTo>
                  <a:pt x="1175372" y="101600"/>
                </a:lnTo>
                <a:lnTo>
                  <a:pt x="1155293" y="63500"/>
                </a:lnTo>
                <a:lnTo>
                  <a:pt x="1130236" y="38100"/>
                </a:lnTo>
                <a:lnTo>
                  <a:pt x="1099413" y="12700"/>
                </a:lnTo>
                <a:lnTo>
                  <a:pt x="1064717" y="0"/>
                </a:lnTo>
                <a:lnTo>
                  <a:pt x="953401" y="0"/>
                </a:lnTo>
                <a:lnTo>
                  <a:pt x="916444" y="12585"/>
                </a:lnTo>
                <a:lnTo>
                  <a:pt x="916444" y="35179"/>
                </a:lnTo>
                <a:lnTo>
                  <a:pt x="903643" y="41986"/>
                </a:lnTo>
                <a:lnTo>
                  <a:pt x="907300" y="38100"/>
                </a:lnTo>
                <a:lnTo>
                  <a:pt x="916444" y="35179"/>
                </a:lnTo>
                <a:lnTo>
                  <a:pt x="916444" y="12585"/>
                </a:lnTo>
                <a:lnTo>
                  <a:pt x="881227" y="38100"/>
                </a:lnTo>
                <a:lnTo>
                  <a:pt x="849604" y="63500"/>
                </a:lnTo>
                <a:lnTo>
                  <a:pt x="795756" y="127000"/>
                </a:lnTo>
                <a:lnTo>
                  <a:pt x="774039" y="165100"/>
                </a:lnTo>
                <a:lnTo>
                  <a:pt x="756018" y="203200"/>
                </a:lnTo>
                <a:lnTo>
                  <a:pt x="740879" y="254000"/>
                </a:lnTo>
                <a:lnTo>
                  <a:pt x="726173" y="304800"/>
                </a:lnTo>
                <a:lnTo>
                  <a:pt x="712368" y="342900"/>
                </a:lnTo>
                <a:lnTo>
                  <a:pt x="698093" y="393700"/>
                </a:lnTo>
                <a:lnTo>
                  <a:pt x="682040" y="444500"/>
                </a:lnTo>
                <a:lnTo>
                  <a:pt x="662863" y="495300"/>
                </a:lnTo>
                <a:lnTo>
                  <a:pt x="639229" y="533400"/>
                </a:lnTo>
                <a:lnTo>
                  <a:pt x="609803" y="571500"/>
                </a:lnTo>
                <a:lnTo>
                  <a:pt x="581088" y="609600"/>
                </a:lnTo>
                <a:lnTo>
                  <a:pt x="548614" y="635000"/>
                </a:lnTo>
                <a:lnTo>
                  <a:pt x="512787" y="647700"/>
                </a:lnTo>
                <a:lnTo>
                  <a:pt x="474014" y="660400"/>
                </a:lnTo>
                <a:lnTo>
                  <a:pt x="392061" y="685800"/>
                </a:lnTo>
                <a:lnTo>
                  <a:pt x="350494" y="685800"/>
                </a:lnTo>
                <a:lnTo>
                  <a:pt x="308940" y="698500"/>
                </a:lnTo>
                <a:lnTo>
                  <a:pt x="269100" y="698500"/>
                </a:lnTo>
                <a:lnTo>
                  <a:pt x="229489" y="711200"/>
                </a:lnTo>
                <a:lnTo>
                  <a:pt x="190627" y="711200"/>
                </a:lnTo>
                <a:lnTo>
                  <a:pt x="153035" y="736600"/>
                </a:lnTo>
                <a:lnTo>
                  <a:pt x="118948" y="749300"/>
                </a:lnTo>
                <a:lnTo>
                  <a:pt x="88379" y="774700"/>
                </a:lnTo>
                <a:lnTo>
                  <a:pt x="39395" y="838200"/>
                </a:lnTo>
                <a:lnTo>
                  <a:pt x="17856" y="876300"/>
                </a:lnTo>
                <a:lnTo>
                  <a:pt x="4826" y="927100"/>
                </a:lnTo>
                <a:lnTo>
                  <a:pt x="0" y="977900"/>
                </a:lnTo>
                <a:lnTo>
                  <a:pt x="3124" y="1028700"/>
                </a:lnTo>
                <a:lnTo>
                  <a:pt x="13906" y="1079500"/>
                </a:lnTo>
                <a:lnTo>
                  <a:pt x="32042" y="1117600"/>
                </a:lnTo>
                <a:lnTo>
                  <a:pt x="55702" y="1168400"/>
                </a:lnTo>
                <a:lnTo>
                  <a:pt x="84328" y="1206500"/>
                </a:lnTo>
                <a:lnTo>
                  <a:pt x="117208" y="1244600"/>
                </a:lnTo>
                <a:lnTo>
                  <a:pt x="153670" y="1270000"/>
                </a:lnTo>
                <a:lnTo>
                  <a:pt x="193027" y="1295400"/>
                </a:lnTo>
                <a:lnTo>
                  <a:pt x="234581" y="1320800"/>
                </a:lnTo>
                <a:lnTo>
                  <a:pt x="277672" y="1346200"/>
                </a:lnTo>
                <a:lnTo>
                  <a:pt x="297510" y="1346200"/>
                </a:lnTo>
                <a:lnTo>
                  <a:pt x="304279" y="1349209"/>
                </a:lnTo>
                <a:lnTo>
                  <a:pt x="309613" y="1351203"/>
                </a:lnTo>
                <a:lnTo>
                  <a:pt x="346976" y="1371600"/>
                </a:lnTo>
                <a:lnTo>
                  <a:pt x="370065" y="1371600"/>
                </a:lnTo>
                <a:lnTo>
                  <a:pt x="371055" y="1371892"/>
                </a:lnTo>
                <a:lnTo>
                  <a:pt x="392163" y="1384300"/>
                </a:lnTo>
                <a:lnTo>
                  <a:pt x="413435" y="1384300"/>
                </a:lnTo>
                <a:lnTo>
                  <a:pt x="454037" y="1409700"/>
                </a:lnTo>
                <a:lnTo>
                  <a:pt x="484339" y="1435100"/>
                </a:lnTo>
                <a:lnTo>
                  <a:pt x="519328" y="1485900"/>
                </a:lnTo>
                <a:lnTo>
                  <a:pt x="528561" y="1498600"/>
                </a:lnTo>
                <a:lnTo>
                  <a:pt x="537718" y="1524000"/>
                </a:lnTo>
                <a:lnTo>
                  <a:pt x="548220" y="1536700"/>
                </a:lnTo>
                <a:lnTo>
                  <a:pt x="575779" y="1574800"/>
                </a:lnTo>
                <a:lnTo>
                  <a:pt x="608863" y="1612900"/>
                </a:lnTo>
                <a:lnTo>
                  <a:pt x="646480" y="1638300"/>
                </a:lnTo>
                <a:lnTo>
                  <a:pt x="687679" y="1651000"/>
                </a:lnTo>
                <a:lnTo>
                  <a:pt x="697369" y="1653819"/>
                </a:lnTo>
                <a:lnTo>
                  <a:pt x="699312" y="1654721"/>
                </a:lnTo>
                <a:lnTo>
                  <a:pt x="744270" y="1667929"/>
                </a:lnTo>
                <a:lnTo>
                  <a:pt x="748766" y="1668551"/>
                </a:lnTo>
                <a:lnTo>
                  <a:pt x="776884" y="1676400"/>
                </a:lnTo>
                <a:lnTo>
                  <a:pt x="863536" y="1676400"/>
                </a:lnTo>
                <a:lnTo>
                  <a:pt x="902182" y="1663700"/>
                </a:lnTo>
                <a:lnTo>
                  <a:pt x="939342" y="1651000"/>
                </a:lnTo>
                <a:lnTo>
                  <a:pt x="975398" y="1625600"/>
                </a:lnTo>
                <a:lnTo>
                  <a:pt x="1005598" y="1605076"/>
                </a:lnTo>
                <a:lnTo>
                  <a:pt x="1015187" y="1599425"/>
                </a:lnTo>
                <a:lnTo>
                  <a:pt x="1051966" y="1587500"/>
                </a:lnTo>
                <a:lnTo>
                  <a:pt x="1093254" y="1574800"/>
                </a:lnTo>
                <a:lnTo>
                  <a:pt x="1136878" y="1574800"/>
                </a:lnTo>
                <a:lnTo>
                  <a:pt x="1206322" y="1600200"/>
                </a:lnTo>
                <a:lnTo>
                  <a:pt x="1269199" y="1638300"/>
                </a:lnTo>
                <a:lnTo>
                  <a:pt x="1302867" y="1663700"/>
                </a:lnTo>
                <a:lnTo>
                  <a:pt x="1338224" y="1676400"/>
                </a:lnTo>
                <a:lnTo>
                  <a:pt x="1375486" y="1689100"/>
                </a:lnTo>
                <a:lnTo>
                  <a:pt x="1414881" y="1689100"/>
                </a:lnTo>
                <a:lnTo>
                  <a:pt x="1464144" y="1676400"/>
                </a:lnTo>
                <a:lnTo>
                  <a:pt x="1508658" y="1663700"/>
                </a:lnTo>
                <a:lnTo>
                  <a:pt x="1549234" y="1625600"/>
                </a:lnTo>
                <a:lnTo>
                  <a:pt x="1586699" y="1600200"/>
                </a:lnTo>
                <a:lnTo>
                  <a:pt x="1621878" y="1562100"/>
                </a:lnTo>
                <a:lnTo>
                  <a:pt x="1655572" y="1524000"/>
                </a:lnTo>
                <a:lnTo>
                  <a:pt x="1688604" y="1485900"/>
                </a:lnTo>
                <a:lnTo>
                  <a:pt x="1718830" y="1460500"/>
                </a:lnTo>
                <a:lnTo>
                  <a:pt x="1751825" y="1435100"/>
                </a:lnTo>
                <a:lnTo>
                  <a:pt x="1787893" y="1409700"/>
                </a:lnTo>
                <a:lnTo>
                  <a:pt x="1827364" y="1397000"/>
                </a:lnTo>
                <a:lnTo>
                  <a:pt x="1870290" y="1384858"/>
                </a:lnTo>
                <a:lnTo>
                  <a:pt x="1875104" y="1385150"/>
                </a:lnTo>
                <a:lnTo>
                  <a:pt x="2002663" y="1422400"/>
                </a:lnTo>
                <a:lnTo>
                  <a:pt x="2086978" y="1447800"/>
                </a:lnTo>
                <a:lnTo>
                  <a:pt x="2173986" y="1447800"/>
                </a:lnTo>
                <a:lnTo>
                  <a:pt x="2211755" y="1435100"/>
                </a:lnTo>
                <a:lnTo>
                  <a:pt x="2280869" y="1397000"/>
                </a:lnTo>
                <a:lnTo>
                  <a:pt x="2311019" y="1371600"/>
                </a:lnTo>
                <a:lnTo>
                  <a:pt x="2358948" y="1308100"/>
                </a:lnTo>
                <a:lnTo>
                  <a:pt x="2376373" y="1282700"/>
                </a:lnTo>
                <a:lnTo>
                  <a:pt x="2389022" y="1244600"/>
                </a:lnTo>
                <a:lnTo>
                  <a:pt x="2396845" y="1193800"/>
                </a:lnTo>
                <a:lnTo>
                  <a:pt x="2397099" y="1143000"/>
                </a:lnTo>
                <a:close/>
              </a:path>
            </a:pathLst>
          </a:custGeom>
          <a:solidFill>
            <a:srgbClr val="37B5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7" name="Shape 267"/>
        <p:cNvGrpSpPr/>
        <p:nvPr/>
      </p:nvGrpSpPr>
      <p:grpSpPr>
        <a:xfrm>
          <a:off x="0" y="0"/>
          <a:ext cx="0" cy="0"/>
          <a:chOff x="0" y="0"/>
          <a:chExt cx="0" cy="0"/>
        </a:xfrm>
      </p:grpSpPr>
      <p:grpSp>
        <p:nvGrpSpPr>
          <p:cNvPr id="268" name="Google Shape;268;p41"/>
          <p:cNvGrpSpPr/>
          <p:nvPr/>
        </p:nvGrpSpPr>
        <p:grpSpPr>
          <a:xfrm>
            <a:off x="798696" y="688516"/>
            <a:ext cx="8345303" cy="4454983"/>
            <a:chOff x="1597392" y="1377032"/>
            <a:chExt cx="16690607" cy="8909966"/>
          </a:xfrm>
        </p:grpSpPr>
        <p:pic>
          <p:nvPicPr>
            <p:cNvPr id="269" name="Google Shape;269;p41"/>
            <p:cNvPicPr preferRelativeResize="0"/>
            <p:nvPr/>
          </p:nvPicPr>
          <p:blipFill rotWithShape="1">
            <a:blip r:embed="rId3">
              <a:alphaModFix/>
            </a:blip>
            <a:srcRect b="0" l="0" r="0" t="0"/>
            <a:stretch/>
          </p:blipFill>
          <p:spPr>
            <a:xfrm>
              <a:off x="1597392" y="1377032"/>
              <a:ext cx="12511234" cy="8359969"/>
            </a:xfrm>
            <a:prstGeom prst="rect">
              <a:avLst/>
            </a:prstGeom>
            <a:noFill/>
            <a:ln>
              <a:noFill/>
            </a:ln>
          </p:spPr>
        </p:pic>
        <p:pic>
          <p:nvPicPr>
            <p:cNvPr id="270" name="Google Shape;270;p41"/>
            <p:cNvPicPr preferRelativeResize="0"/>
            <p:nvPr/>
          </p:nvPicPr>
          <p:blipFill rotWithShape="1">
            <a:blip r:embed="rId4">
              <a:alphaModFix/>
            </a:blip>
            <a:srcRect b="0" l="0" r="0" t="0"/>
            <a:stretch/>
          </p:blipFill>
          <p:spPr>
            <a:xfrm>
              <a:off x="11627303" y="5282355"/>
              <a:ext cx="6660696" cy="5004643"/>
            </a:xfrm>
            <a:prstGeom prst="rect">
              <a:avLst/>
            </a:prstGeom>
            <a:noFill/>
            <a:ln>
              <a:noFill/>
            </a:ln>
          </p:spPr>
        </p:pic>
      </p:grpSp>
      <p:sp>
        <p:nvSpPr>
          <p:cNvPr id="271" name="Google Shape;271;p41"/>
          <p:cNvSpPr txBox="1"/>
          <p:nvPr>
            <p:ph type="title"/>
          </p:nvPr>
        </p:nvSpPr>
        <p:spPr>
          <a:xfrm>
            <a:off x="488370" y="281025"/>
            <a:ext cx="24063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활용 기술</a:t>
            </a:r>
            <a:endParaRPr b="0" sz="3000">
              <a:latin typeface="Do Hyeon"/>
              <a:ea typeface="Do Hyeon"/>
              <a:cs typeface="Do Hyeon"/>
              <a:sym typeface="Do Hye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2"/>
          <p:cNvPicPr preferRelativeResize="0"/>
          <p:nvPr/>
        </p:nvPicPr>
        <p:blipFill>
          <a:blip r:embed="rId3">
            <a:alphaModFix/>
          </a:blip>
          <a:stretch>
            <a:fillRect/>
          </a:stretch>
        </p:blipFill>
        <p:spPr>
          <a:xfrm>
            <a:off x="11075" y="0"/>
            <a:ext cx="9132918" cy="5143500"/>
          </a:xfrm>
          <a:prstGeom prst="rect">
            <a:avLst/>
          </a:prstGeom>
          <a:noFill/>
          <a:ln>
            <a:noFill/>
          </a:ln>
        </p:spPr>
      </p:pic>
      <p:sp>
        <p:nvSpPr>
          <p:cNvPr id="277" name="Google Shape;277;p42"/>
          <p:cNvSpPr txBox="1"/>
          <p:nvPr>
            <p:ph type="title"/>
          </p:nvPr>
        </p:nvSpPr>
        <p:spPr>
          <a:xfrm>
            <a:off x="4193648" y="1811075"/>
            <a:ext cx="4712100" cy="1246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ko"/>
              <a:t>part3.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데이터셋 제작과정 및 웹 구현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43"/>
          <p:cNvSpPr txBox="1"/>
          <p:nvPr/>
        </p:nvSpPr>
        <p:spPr>
          <a:xfrm>
            <a:off x="4887150" y="2504550"/>
            <a:ext cx="1543200" cy="1960500"/>
          </a:xfrm>
          <a:prstGeom prst="rect">
            <a:avLst/>
          </a:prstGeom>
          <a:solidFill>
            <a:srgbClr val="F5C6E9"/>
          </a:solidFill>
          <a:ln>
            <a:noFill/>
          </a:ln>
        </p:spPr>
        <p:txBody>
          <a:bodyPr anchorCtr="0" anchor="t" bIns="0" lIns="0" spcFirstLastPara="1" rIns="0" wrap="square" tIns="1600">
            <a:noAutofit/>
          </a:bodyPr>
          <a:lstStyle/>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ko" sz="1500">
                <a:latin typeface="Arial"/>
                <a:ea typeface="Arial"/>
                <a:cs typeface="Arial"/>
                <a:sym typeface="Arial"/>
              </a:rPr>
              <a:t>라벨링</a:t>
            </a:r>
            <a:endParaRPr sz="1500">
              <a:latin typeface="Arial"/>
              <a:ea typeface="Arial"/>
              <a:cs typeface="Arial"/>
              <a:sym typeface="Arial"/>
            </a:endParaRPr>
          </a:p>
          <a:p>
            <a:pPr indent="0" lvl="0" marL="0" marR="0" rtl="0" algn="l">
              <a:lnSpc>
                <a:spcPct val="100000"/>
              </a:lnSpc>
              <a:spcBef>
                <a:spcPts val="0"/>
              </a:spcBef>
              <a:spcAft>
                <a:spcPts val="0"/>
              </a:spcAft>
              <a:buNone/>
            </a:pPr>
            <a:r>
              <a:t/>
            </a:r>
            <a:endParaRPr sz="1300">
              <a:latin typeface="Arial"/>
              <a:ea typeface="Arial"/>
              <a:cs typeface="Arial"/>
              <a:sym typeface="Arial"/>
            </a:endParaRPr>
          </a:p>
          <a:p>
            <a:pPr indent="0" lvl="0" marL="50800" marR="50800" rtl="0" algn="ctr">
              <a:lnSpc>
                <a:spcPct val="117391"/>
              </a:lnSpc>
              <a:spcBef>
                <a:spcPts val="0"/>
              </a:spcBef>
              <a:spcAft>
                <a:spcPts val="0"/>
              </a:spcAft>
              <a:buNone/>
            </a:pPr>
            <a:r>
              <a:t/>
            </a:r>
            <a:endParaRPr sz="1000"/>
          </a:p>
          <a:p>
            <a:pPr indent="0" lvl="0" marL="0" marR="50800" rtl="0" algn="ctr">
              <a:lnSpc>
                <a:spcPct val="117391"/>
              </a:lnSpc>
              <a:spcBef>
                <a:spcPts val="0"/>
              </a:spcBef>
              <a:spcAft>
                <a:spcPts val="0"/>
              </a:spcAft>
              <a:buNone/>
            </a:pPr>
            <a:r>
              <a:rPr b="1" lang="ko" sz="1000"/>
              <a:t>객체 인식률을 높히기 위  한 라벨링 개선 작업 및  이미지 증식</a:t>
            </a:r>
            <a:endParaRPr b="1" sz="1000"/>
          </a:p>
        </p:txBody>
      </p:sp>
      <p:sp>
        <p:nvSpPr>
          <p:cNvPr id="283" name="Google Shape;283;p43"/>
          <p:cNvSpPr txBox="1"/>
          <p:nvPr/>
        </p:nvSpPr>
        <p:spPr>
          <a:xfrm>
            <a:off x="7080125" y="2504550"/>
            <a:ext cx="1543200" cy="1960500"/>
          </a:xfrm>
          <a:prstGeom prst="rect">
            <a:avLst/>
          </a:prstGeom>
          <a:solidFill>
            <a:srgbClr val="FAF4B6"/>
          </a:solidFill>
          <a:ln>
            <a:noFill/>
          </a:ln>
        </p:spPr>
        <p:txBody>
          <a:bodyPr anchorCtr="0" anchor="t" bIns="0" lIns="0" spcFirstLastPara="1" rIns="0" wrap="square" tIns="325">
            <a:noAutofit/>
          </a:bodyPr>
          <a:lstStyle/>
          <a:p>
            <a:pPr indent="0" lvl="0" marL="0" marR="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ko" sz="1500">
                <a:latin typeface="Arial"/>
                <a:ea typeface="Arial"/>
                <a:cs typeface="Arial"/>
                <a:sym typeface="Arial"/>
              </a:rPr>
              <a:t>웹 구현</a:t>
            </a:r>
            <a:endParaRPr sz="1500">
              <a:latin typeface="Arial"/>
              <a:ea typeface="Arial"/>
              <a:cs typeface="Arial"/>
              <a:sym typeface="Arial"/>
            </a:endParaRPr>
          </a:p>
          <a:p>
            <a:pPr indent="0" lvl="0" marL="0" marR="0" rtl="0" algn="l">
              <a:lnSpc>
                <a:spcPct val="100000"/>
              </a:lnSpc>
              <a:spcBef>
                <a:spcPts val="0"/>
              </a:spcBef>
              <a:spcAft>
                <a:spcPts val="0"/>
              </a:spcAft>
              <a:buNone/>
            </a:pPr>
            <a:r>
              <a:t/>
            </a:r>
            <a:endParaRPr sz="1300"/>
          </a:p>
          <a:p>
            <a:pPr indent="0" lvl="0" marL="0" marR="0" rtl="0" algn="l">
              <a:lnSpc>
                <a:spcPct val="100000"/>
              </a:lnSpc>
              <a:spcBef>
                <a:spcPts val="0"/>
              </a:spcBef>
              <a:spcAft>
                <a:spcPts val="0"/>
              </a:spcAft>
              <a:buNone/>
            </a:pPr>
            <a:r>
              <a:t/>
            </a:r>
            <a:endParaRPr sz="1300"/>
          </a:p>
          <a:p>
            <a:pPr indent="0" lvl="0" marL="139700" marR="139700" rtl="0" algn="ctr">
              <a:lnSpc>
                <a:spcPct val="117391"/>
              </a:lnSpc>
              <a:spcBef>
                <a:spcPts val="0"/>
              </a:spcBef>
              <a:spcAft>
                <a:spcPts val="0"/>
              </a:spcAft>
              <a:buNone/>
            </a:pPr>
            <a:r>
              <a:rPr b="1" lang="ko" sz="1000">
                <a:latin typeface="Arial"/>
                <a:ea typeface="Arial"/>
                <a:cs typeface="Arial"/>
                <a:sym typeface="Arial"/>
              </a:rPr>
              <a:t>커스텀 모델을 활용한  웹 구현</a:t>
            </a:r>
            <a:endParaRPr sz="1000">
              <a:latin typeface="Arial"/>
              <a:ea typeface="Arial"/>
              <a:cs typeface="Arial"/>
              <a:sym typeface="Arial"/>
            </a:endParaRPr>
          </a:p>
        </p:txBody>
      </p:sp>
      <p:sp>
        <p:nvSpPr>
          <p:cNvPr id="284" name="Google Shape;284;p43"/>
          <p:cNvSpPr txBox="1"/>
          <p:nvPr/>
        </p:nvSpPr>
        <p:spPr>
          <a:xfrm>
            <a:off x="380674" y="1449554"/>
            <a:ext cx="1543050" cy="576262"/>
          </a:xfrm>
          <a:prstGeom prst="rect">
            <a:avLst/>
          </a:prstGeom>
          <a:solidFill>
            <a:srgbClr val="FFD36E"/>
          </a:solidFill>
          <a:ln>
            <a:noFill/>
          </a:ln>
        </p:spPr>
        <p:txBody>
          <a:bodyPr anchorCtr="0" anchor="t" bIns="0" lIns="0" spcFirstLastPara="1" rIns="0" wrap="square" tIns="163525">
            <a:spAutoFit/>
          </a:bodyPr>
          <a:lstStyle/>
          <a:p>
            <a:pPr indent="0" lvl="0" marL="0" marR="0" rtl="0" algn="ctr">
              <a:lnSpc>
                <a:spcPct val="100000"/>
              </a:lnSpc>
              <a:spcBef>
                <a:spcPts val="0"/>
              </a:spcBef>
              <a:spcAft>
                <a:spcPts val="0"/>
              </a:spcAft>
              <a:buNone/>
            </a:pPr>
            <a:r>
              <a:rPr b="1" lang="ko" sz="1200">
                <a:latin typeface="Arial"/>
                <a:ea typeface="Arial"/>
                <a:cs typeface="Arial"/>
                <a:sym typeface="Arial"/>
              </a:rPr>
              <a:t>STEP1</a:t>
            </a:r>
            <a:endParaRPr sz="1200">
              <a:latin typeface="Arial"/>
              <a:ea typeface="Arial"/>
              <a:cs typeface="Arial"/>
              <a:sym typeface="Arial"/>
            </a:endParaRPr>
          </a:p>
        </p:txBody>
      </p:sp>
      <p:sp>
        <p:nvSpPr>
          <p:cNvPr id="285" name="Google Shape;285;p43"/>
          <p:cNvSpPr txBox="1"/>
          <p:nvPr/>
        </p:nvSpPr>
        <p:spPr>
          <a:xfrm>
            <a:off x="2612990" y="1449554"/>
            <a:ext cx="1543050" cy="585787"/>
          </a:xfrm>
          <a:prstGeom prst="rect">
            <a:avLst/>
          </a:prstGeom>
          <a:solidFill>
            <a:srgbClr val="FFF56D"/>
          </a:solidFill>
          <a:ln>
            <a:noFill/>
          </a:ln>
        </p:spPr>
        <p:txBody>
          <a:bodyPr anchorCtr="0" anchor="t" bIns="0" lIns="0" spcFirstLastPara="1" rIns="0" wrap="square" tIns="325">
            <a:spAutoFit/>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ko" sz="1200">
                <a:latin typeface="Arial"/>
                <a:ea typeface="Arial"/>
                <a:cs typeface="Arial"/>
                <a:sym typeface="Arial"/>
              </a:rPr>
              <a:t>STEP2</a:t>
            </a:r>
            <a:endParaRPr sz="1200">
              <a:latin typeface="Arial"/>
              <a:ea typeface="Arial"/>
              <a:cs typeface="Arial"/>
              <a:sym typeface="Arial"/>
            </a:endParaRPr>
          </a:p>
        </p:txBody>
      </p:sp>
      <p:sp>
        <p:nvSpPr>
          <p:cNvPr id="286" name="Google Shape;286;p43"/>
          <p:cNvSpPr txBox="1"/>
          <p:nvPr/>
        </p:nvSpPr>
        <p:spPr>
          <a:xfrm>
            <a:off x="4846535" y="1449554"/>
            <a:ext cx="1543050" cy="576262"/>
          </a:xfrm>
          <a:prstGeom prst="rect">
            <a:avLst/>
          </a:prstGeom>
          <a:solidFill>
            <a:srgbClr val="99FFCC"/>
          </a:solidFill>
          <a:ln>
            <a:noFill/>
          </a:ln>
        </p:spPr>
        <p:txBody>
          <a:bodyPr anchorCtr="0" anchor="t" bIns="0" lIns="0" spcFirstLastPara="1" rIns="0" wrap="square" tIns="163525">
            <a:spAutoFit/>
          </a:bodyPr>
          <a:lstStyle/>
          <a:p>
            <a:pPr indent="0" lvl="0" marL="0" marR="0" rtl="0" algn="ctr">
              <a:lnSpc>
                <a:spcPct val="100000"/>
              </a:lnSpc>
              <a:spcBef>
                <a:spcPts val="0"/>
              </a:spcBef>
              <a:spcAft>
                <a:spcPts val="0"/>
              </a:spcAft>
              <a:buNone/>
            </a:pPr>
            <a:r>
              <a:rPr b="1" lang="ko" sz="1200">
                <a:latin typeface="Arial"/>
                <a:ea typeface="Arial"/>
                <a:cs typeface="Arial"/>
                <a:sym typeface="Arial"/>
              </a:rPr>
              <a:t>STEP3</a:t>
            </a:r>
            <a:endParaRPr sz="1200">
              <a:latin typeface="Arial"/>
              <a:ea typeface="Arial"/>
              <a:cs typeface="Arial"/>
              <a:sym typeface="Arial"/>
            </a:endParaRPr>
          </a:p>
        </p:txBody>
      </p:sp>
      <p:sp>
        <p:nvSpPr>
          <p:cNvPr id="287" name="Google Shape;287;p43"/>
          <p:cNvSpPr txBox="1"/>
          <p:nvPr/>
        </p:nvSpPr>
        <p:spPr>
          <a:xfrm>
            <a:off x="7080148" y="1449554"/>
            <a:ext cx="1543050" cy="576262"/>
          </a:xfrm>
          <a:prstGeom prst="rect">
            <a:avLst/>
          </a:prstGeom>
          <a:solidFill>
            <a:srgbClr val="9EB4FF"/>
          </a:solidFill>
          <a:ln>
            <a:noFill/>
          </a:ln>
        </p:spPr>
        <p:txBody>
          <a:bodyPr anchorCtr="0" anchor="t" bIns="0" lIns="0" spcFirstLastPara="1" rIns="0" wrap="square" tIns="163525">
            <a:spAutoFit/>
          </a:bodyPr>
          <a:lstStyle/>
          <a:p>
            <a:pPr indent="0" lvl="0" marL="0" marR="0" rtl="0" algn="ctr">
              <a:lnSpc>
                <a:spcPct val="100000"/>
              </a:lnSpc>
              <a:spcBef>
                <a:spcPts val="0"/>
              </a:spcBef>
              <a:spcAft>
                <a:spcPts val="0"/>
              </a:spcAft>
              <a:buNone/>
            </a:pPr>
            <a:r>
              <a:rPr b="1" lang="ko" sz="1200">
                <a:latin typeface="Arial"/>
                <a:ea typeface="Arial"/>
                <a:cs typeface="Arial"/>
                <a:sym typeface="Arial"/>
              </a:rPr>
              <a:t>STEP4</a:t>
            </a:r>
            <a:endParaRPr sz="1200">
              <a:latin typeface="Arial"/>
              <a:ea typeface="Arial"/>
              <a:cs typeface="Arial"/>
              <a:sym typeface="Arial"/>
            </a:endParaRPr>
          </a:p>
        </p:txBody>
      </p:sp>
      <p:sp>
        <p:nvSpPr>
          <p:cNvPr id="288" name="Google Shape;288;p43"/>
          <p:cNvSpPr txBox="1"/>
          <p:nvPr>
            <p:ph type="title"/>
          </p:nvPr>
        </p:nvSpPr>
        <p:spPr>
          <a:xfrm>
            <a:off x="484200" y="275725"/>
            <a:ext cx="48900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데이터셋 제작과정 및 웹 구현</a:t>
            </a:r>
            <a:endParaRPr b="0" sz="3000">
              <a:latin typeface="Do Hyeon"/>
              <a:ea typeface="Do Hyeon"/>
              <a:cs typeface="Do Hyeon"/>
              <a:sym typeface="Do Hyeon"/>
            </a:endParaRPr>
          </a:p>
        </p:txBody>
      </p:sp>
      <p:sp>
        <p:nvSpPr>
          <p:cNvPr id="289" name="Google Shape;289;p43"/>
          <p:cNvSpPr txBox="1"/>
          <p:nvPr/>
        </p:nvSpPr>
        <p:spPr>
          <a:xfrm>
            <a:off x="615146" y="935150"/>
            <a:ext cx="1068600" cy="2220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sz="1400">
                <a:solidFill>
                  <a:srgbClr val="404040"/>
                </a:solidFill>
                <a:latin typeface="Arial"/>
                <a:ea typeface="Arial"/>
                <a:cs typeface="Arial"/>
                <a:sym typeface="Arial"/>
              </a:rPr>
              <a:t>프로세스</a:t>
            </a:r>
            <a:endParaRPr sz="1400">
              <a:latin typeface="Arial"/>
              <a:ea typeface="Arial"/>
              <a:cs typeface="Arial"/>
              <a:sym typeface="Arial"/>
            </a:endParaRPr>
          </a:p>
        </p:txBody>
      </p:sp>
      <p:sp>
        <p:nvSpPr>
          <p:cNvPr id="290" name="Google Shape;290;p43"/>
          <p:cNvSpPr txBox="1"/>
          <p:nvPr/>
        </p:nvSpPr>
        <p:spPr>
          <a:xfrm>
            <a:off x="380600" y="2506650"/>
            <a:ext cx="1543200" cy="1970400"/>
          </a:xfrm>
          <a:prstGeom prst="rect">
            <a:avLst/>
          </a:prstGeom>
          <a:solidFill>
            <a:srgbClr val="CCF0E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500"/>
              <a:t>데이터 수집</a:t>
            </a:r>
            <a:endParaRPr b="1" sz="1500"/>
          </a:p>
          <a:p>
            <a:pPr indent="0" lvl="0" marL="0" rtl="0" algn="ctr">
              <a:spcBef>
                <a:spcPts val="0"/>
              </a:spcBef>
              <a:spcAft>
                <a:spcPts val="0"/>
              </a:spcAft>
              <a:buNone/>
            </a:pPr>
            <a:r>
              <a:rPr b="1" lang="ko" sz="1500"/>
              <a:t>및 전처리</a:t>
            </a:r>
            <a:endParaRPr b="1" sz="1500"/>
          </a:p>
          <a:p>
            <a:pPr indent="0" lvl="0" marL="0" rtl="0" algn="ctr">
              <a:spcBef>
                <a:spcPts val="0"/>
              </a:spcBef>
              <a:spcAft>
                <a:spcPts val="0"/>
              </a:spcAft>
              <a:buNone/>
            </a:pPr>
            <a:r>
              <a:t/>
            </a:r>
            <a:endParaRPr b="1"/>
          </a:p>
          <a:p>
            <a:pPr indent="0" lvl="0" marL="0" rtl="0" algn="ctr">
              <a:spcBef>
                <a:spcPts val="0"/>
              </a:spcBef>
              <a:spcAft>
                <a:spcPts val="0"/>
              </a:spcAft>
              <a:buNone/>
            </a:pPr>
            <a:r>
              <a:rPr b="1" lang="ko" sz="1000"/>
              <a:t>딸기 질병이미지</a:t>
            </a:r>
            <a:endParaRPr b="1" sz="1000"/>
          </a:p>
          <a:p>
            <a:pPr indent="0" lvl="0" marL="0" rtl="0" algn="ctr">
              <a:spcBef>
                <a:spcPts val="0"/>
              </a:spcBef>
              <a:spcAft>
                <a:spcPts val="0"/>
              </a:spcAft>
              <a:buNone/>
            </a:pPr>
            <a:r>
              <a:rPr b="1" lang="ko" sz="1000"/>
              <a:t>데이터 수집</a:t>
            </a:r>
            <a:endParaRPr b="1" sz="1000"/>
          </a:p>
          <a:p>
            <a:pPr indent="0" lvl="0" marL="0" rtl="0" algn="ctr">
              <a:lnSpc>
                <a:spcPct val="119982"/>
              </a:lnSpc>
              <a:spcBef>
                <a:spcPts val="0"/>
              </a:spcBef>
              <a:spcAft>
                <a:spcPts val="0"/>
              </a:spcAft>
              <a:buClr>
                <a:schemeClr val="dk1"/>
              </a:buClr>
              <a:buSzPts val="1100"/>
              <a:buFont typeface="Arial"/>
              <a:buNone/>
            </a:pPr>
            <a:r>
              <a:rPr lang="ko" sz="1002">
                <a:solidFill>
                  <a:schemeClr val="dk1"/>
                </a:solidFill>
                <a:latin typeface="Do Hyeon"/>
                <a:ea typeface="Do Hyeon"/>
                <a:cs typeface="Do Hyeon"/>
                <a:sym typeface="Do Hyeon"/>
              </a:rPr>
              <a:t>↓</a:t>
            </a:r>
            <a:endParaRPr b="1" sz="1000"/>
          </a:p>
          <a:p>
            <a:pPr indent="0" lvl="0" marL="0" rtl="0" algn="ctr">
              <a:spcBef>
                <a:spcPts val="0"/>
              </a:spcBef>
              <a:spcAft>
                <a:spcPts val="0"/>
              </a:spcAft>
              <a:buNone/>
            </a:pPr>
            <a:r>
              <a:rPr b="1" lang="ko" sz="1000"/>
              <a:t>객체인식을 위한 이미지</a:t>
            </a:r>
            <a:endParaRPr b="1" sz="1000"/>
          </a:p>
          <a:p>
            <a:pPr indent="0" lvl="0" marL="0" rtl="0" algn="ctr">
              <a:spcBef>
                <a:spcPts val="0"/>
              </a:spcBef>
              <a:spcAft>
                <a:spcPts val="0"/>
              </a:spcAft>
              <a:buNone/>
            </a:pPr>
            <a:r>
              <a:rPr b="1" lang="ko" sz="1000"/>
              <a:t>라벨링 처리</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p:txBody>
      </p:sp>
      <p:sp>
        <p:nvSpPr>
          <p:cNvPr id="291" name="Google Shape;291;p43"/>
          <p:cNvSpPr txBox="1"/>
          <p:nvPr/>
        </p:nvSpPr>
        <p:spPr>
          <a:xfrm>
            <a:off x="2633875" y="2501850"/>
            <a:ext cx="1543200" cy="1964700"/>
          </a:xfrm>
          <a:prstGeom prst="rect">
            <a:avLst/>
          </a:prstGeom>
          <a:solidFill>
            <a:srgbClr val="F9F9F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400"/>
          </a:p>
          <a:p>
            <a:pPr indent="0" lvl="0" marL="0" rtl="0" algn="ctr">
              <a:spcBef>
                <a:spcPts val="0"/>
              </a:spcBef>
              <a:spcAft>
                <a:spcPts val="0"/>
              </a:spcAft>
              <a:buNone/>
            </a:pPr>
            <a:r>
              <a:rPr b="1" lang="ko" sz="1500"/>
              <a:t>모델 학습</a:t>
            </a:r>
            <a:endParaRPr b="1" sz="1500"/>
          </a:p>
          <a:p>
            <a:pPr indent="0" lvl="0" marL="0" rtl="0" algn="ctr">
              <a:spcBef>
                <a:spcPts val="0"/>
              </a:spcBef>
              <a:spcAft>
                <a:spcPts val="0"/>
              </a:spcAft>
              <a:buNone/>
            </a:pPr>
            <a:r>
              <a:t/>
            </a:r>
            <a:endParaRPr b="1" sz="1000"/>
          </a:p>
          <a:p>
            <a:pPr indent="0" lvl="0" marL="0" rtl="0" algn="ctr">
              <a:spcBef>
                <a:spcPts val="0"/>
              </a:spcBef>
              <a:spcAft>
                <a:spcPts val="0"/>
              </a:spcAft>
              <a:buNone/>
            </a:pPr>
            <a:r>
              <a:rPr b="1" lang="ko" sz="1000"/>
              <a:t>전처리된 데이터로</a:t>
            </a:r>
            <a:endParaRPr b="1" sz="1000"/>
          </a:p>
          <a:p>
            <a:pPr indent="0" lvl="0" marL="0" rtl="0" algn="ctr">
              <a:spcBef>
                <a:spcPts val="0"/>
              </a:spcBef>
              <a:spcAft>
                <a:spcPts val="0"/>
              </a:spcAft>
              <a:buNone/>
            </a:pPr>
            <a:r>
              <a:rPr b="1" lang="ko" sz="1000"/>
              <a:t>학습한 모델 생성</a:t>
            </a:r>
            <a:endParaRPr b="1" sz="1000"/>
          </a:p>
          <a:p>
            <a:pPr indent="0" lvl="0" marL="0" rtl="0" algn="ctr">
              <a:lnSpc>
                <a:spcPct val="119982"/>
              </a:lnSpc>
              <a:spcBef>
                <a:spcPts val="0"/>
              </a:spcBef>
              <a:spcAft>
                <a:spcPts val="0"/>
              </a:spcAft>
              <a:buClr>
                <a:schemeClr val="dk1"/>
              </a:buClr>
              <a:buFont typeface="Arial"/>
              <a:buNone/>
            </a:pPr>
            <a:r>
              <a:rPr lang="ko" sz="1002">
                <a:solidFill>
                  <a:schemeClr val="dk1"/>
                </a:solidFill>
                <a:latin typeface="Do Hyeon"/>
                <a:ea typeface="Do Hyeon"/>
                <a:cs typeface="Do Hyeon"/>
                <a:sym typeface="Do Hyeon"/>
              </a:rPr>
              <a:t>↓</a:t>
            </a:r>
            <a:endParaRPr sz="100">
              <a:latin typeface="Do Hyeon"/>
              <a:ea typeface="Do Hyeon"/>
              <a:cs typeface="Do Hyeon"/>
              <a:sym typeface="Do Hyeon"/>
            </a:endParaRPr>
          </a:p>
          <a:p>
            <a:pPr indent="0" lvl="0" marL="0" rtl="0" algn="ctr">
              <a:spcBef>
                <a:spcPts val="0"/>
              </a:spcBef>
              <a:spcAft>
                <a:spcPts val="0"/>
              </a:spcAft>
              <a:buNone/>
            </a:pPr>
            <a:r>
              <a:rPr b="1" lang="ko" sz="1000"/>
              <a:t>데이터에 적합한 알고리즘</a:t>
            </a:r>
            <a:endParaRPr b="1" sz="1000"/>
          </a:p>
          <a:p>
            <a:pPr indent="0" lvl="0" marL="0" rtl="0" algn="ctr">
              <a:spcBef>
                <a:spcPts val="0"/>
              </a:spcBef>
              <a:spcAft>
                <a:spcPts val="0"/>
              </a:spcAft>
              <a:buNone/>
            </a:pPr>
            <a:r>
              <a:rPr b="1" lang="ko" sz="1000"/>
              <a:t>선정</a:t>
            </a:r>
            <a:endParaRPr b="1" sz="1000"/>
          </a:p>
          <a:p>
            <a:pPr indent="0" lvl="0" marL="0" rtl="0" algn="ctr">
              <a:lnSpc>
                <a:spcPct val="119982"/>
              </a:lnSpc>
              <a:spcBef>
                <a:spcPts val="0"/>
              </a:spcBef>
              <a:spcAft>
                <a:spcPts val="0"/>
              </a:spcAft>
              <a:buClr>
                <a:schemeClr val="dk1"/>
              </a:buClr>
              <a:buSzPts val="1100"/>
              <a:buFont typeface="Arial"/>
              <a:buNone/>
            </a:pPr>
            <a:r>
              <a:rPr lang="ko" sz="1002">
                <a:solidFill>
                  <a:schemeClr val="dk1"/>
                </a:solidFill>
                <a:latin typeface="Do Hyeon"/>
                <a:ea typeface="Do Hyeon"/>
                <a:cs typeface="Do Hyeon"/>
                <a:sym typeface="Do Hyeon"/>
              </a:rPr>
              <a:t>↓</a:t>
            </a:r>
            <a:endParaRPr b="1" sz="1000"/>
          </a:p>
          <a:p>
            <a:pPr indent="0" lvl="0" marL="0" rtl="0" algn="ctr">
              <a:lnSpc>
                <a:spcPct val="90000"/>
              </a:lnSpc>
              <a:spcBef>
                <a:spcPts val="0"/>
              </a:spcBef>
              <a:spcAft>
                <a:spcPts val="0"/>
              </a:spcAft>
              <a:buNone/>
            </a:pPr>
            <a:r>
              <a:rPr b="1" lang="ko" sz="1000"/>
              <a:t>모델의 파라미터 최적화</a:t>
            </a:r>
            <a:endParaRPr b="1" sz="1000"/>
          </a:p>
          <a:p>
            <a:pPr indent="0" lvl="0" marL="0" rtl="0" algn="ctr">
              <a:lnSpc>
                <a:spcPct val="90000"/>
              </a:lnSpc>
              <a:spcBef>
                <a:spcPts val="0"/>
              </a:spcBef>
              <a:spcAft>
                <a:spcPts val="0"/>
              </a:spcAft>
              <a:buNone/>
            </a:pPr>
            <a:r>
              <a:t/>
            </a:r>
            <a:endParaRPr b="1" sz="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481752" y="277900"/>
            <a:ext cx="32778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데이터 수집/전처리</a:t>
            </a:r>
            <a:endParaRPr b="0" sz="3000">
              <a:latin typeface="Do Hyeon"/>
              <a:ea typeface="Do Hyeon"/>
              <a:cs typeface="Do Hyeon"/>
              <a:sym typeface="Do Hyeon"/>
            </a:endParaRPr>
          </a:p>
        </p:txBody>
      </p:sp>
      <p:sp>
        <p:nvSpPr>
          <p:cNvPr id="297" name="Google Shape;297;p44"/>
          <p:cNvSpPr txBox="1"/>
          <p:nvPr/>
        </p:nvSpPr>
        <p:spPr>
          <a:xfrm>
            <a:off x="429352" y="1418016"/>
            <a:ext cx="2377500" cy="32709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sz="1100">
                <a:solidFill>
                  <a:srgbClr val="404040"/>
                </a:solidFill>
                <a:latin typeface="Arial"/>
                <a:ea typeface="Arial"/>
                <a:cs typeface="Arial"/>
                <a:sym typeface="Arial"/>
              </a:rPr>
              <a:t>Class</a:t>
            </a:r>
            <a:endParaRPr b="1" sz="1100">
              <a:solidFill>
                <a:srgbClr val="404040"/>
              </a:solidFill>
              <a:latin typeface="Arial"/>
              <a:ea typeface="Arial"/>
              <a:cs typeface="Arial"/>
              <a:sym typeface="Arial"/>
            </a:endParaRPr>
          </a:p>
          <a:p>
            <a:pPr indent="0" lvl="0" marL="12700" marR="0" rtl="0" algn="l">
              <a:lnSpc>
                <a:spcPct val="100000"/>
              </a:lnSpc>
              <a:spcBef>
                <a:spcPts val="0"/>
              </a:spcBef>
              <a:spcAft>
                <a:spcPts val="0"/>
              </a:spcAft>
              <a:buNone/>
            </a:pPr>
            <a:r>
              <a:t/>
            </a:r>
            <a:endParaRPr b="1" sz="1100">
              <a:solidFill>
                <a:srgbClr val="404040"/>
              </a:solidFill>
            </a:endParaRPr>
          </a:p>
          <a:p>
            <a:pPr indent="0" lvl="0" marL="0" marR="0" rtl="0" algn="l">
              <a:lnSpc>
                <a:spcPct val="100000"/>
              </a:lnSpc>
              <a:spcBef>
                <a:spcPts val="0"/>
              </a:spcBef>
              <a:spcAft>
                <a:spcPts val="0"/>
              </a:spcAft>
              <a:buNone/>
            </a:pPr>
            <a:r>
              <a:rPr lang="ko" sz="800"/>
              <a:t> </a:t>
            </a:r>
            <a:r>
              <a:rPr b="1" lang="ko" sz="1100">
                <a:solidFill>
                  <a:srgbClr val="FF5757"/>
                </a:solidFill>
                <a:latin typeface="Arial"/>
                <a:ea typeface="Arial"/>
                <a:cs typeface="Arial"/>
                <a:sym typeface="Arial"/>
              </a:rPr>
              <a:t>leaf spot 뱀눈무늬병</a:t>
            </a:r>
            <a:endParaRPr b="1" sz="1100">
              <a:solidFill>
                <a:srgbClr val="FF5757"/>
              </a:solidFill>
              <a:latin typeface="Arial"/>
              <a:ea typeface="Arial"/>
              <a:cs typeface="Arial"/>
              <a:sym typeface="Arial"/>
            </a:endParaRPr>
          </a:p>
          <a:p>
            <a:pPr indent="0" lvl="0" marL="0" marR="0" rtl="0" algn="l">
              <a:lnSpc>
                <a:spcPct val="100000"/>
              </a:lnSpc>
              <a:spcBef>
                <a:spcPts val="0"/>
              </a:spcBef>
              <a:spcAft>
                <a:spcPts val="0"/>
              </a:spcAft>
              <a:buNone/>
            </a:pPr>
            <a:r>
              <a:t/>
            </a:r>
            <a:endParaRPr b="1" sz="1100">
              <a:solidFill>
                <a:srgbClr val="FF5757"/>
              </a:solidFill>
            </a:endParaRPr>
          </a:p>
          <a:p>
            <a:pPr indent="0" lvl="0" marL="0" marR="152400" rtl="0" algn="l">
              <a:lnSpc>
                <a:spcPct val="279545"/>
              </a:lnSpc>
              <a:spcBef>
                <a:spcPts val="400"/>
              </a:spcBef>
              <a:spcAft>
                <a:spcPts val="0"/>
              </a:spcAft>
              <a:buNone/>
            </a:pPr>
            <a:r>
              <a:rPr b="1" lang="ko" sz="1100">
                <a:solidFill>
                  <a:srgbClr val="ED6B4D"/>
                </a:solidFill>
              </a:rPr>
              <a:t> </a:t>
            </a:r>
            <a:r>
              <a:rPr b="1" lang="ko" sz="1100">
                <a:solidFill>
                  <a:srgbClr val="ED6B4D"/>
                </a:solidFill>
                <a:latin typeface="Arial"/>
                <a:ea typeface="Arial"/>
                <a:cs typeface="Arial"/>
                <a:sym typeface="Arial"/>
              </a:rPr>
              <a:t>powdery mildew leaf 흰가루병 잎  </a:t>
            </a:r>
            <a:r>
              <a:rPr b="1" lang="ko" sz="1100">
                <a:solidFill>
                  <a:srgbClr val="FFDE58"/>
                </a:solidFill>
                <a:latin typeface="Arial"/>
                <a:ea typeface="Arial"/>
                <a:cs typeface="Arial"/>
                <a:sym typeface="Arial"/>
              </a:rPr>
              <a:t>gray mold 잿빛 곰팡이병</a:t>
            </a:r>
            <a:endParaRPr sz="1100">
              <a:latin typeface="Arial"/>
              <a:ea typeface="Arial"/>
              <a:cs typeface="Arial"/>
              <a:sym typeface="Arial"/>
            </a:endParaRPr>
          </a:p>
          <a:p>
            <a:pPr indent="0" lvl="0" marL="50800" marR="0" rtl="0" algn="l">
              <a:lnSpc>
                <a:spcPct val="279545"/>
              </a:lnSpc>
              <a:spcBef>
                <a:spcPts val="0"/>
              </a:spcBef>
              <a:spcAft>
                <a:spcPts val="0"/>
              </a:spcAft>
              <a:buNone/>
            </a:pPr>
            <a:r>
              <a:rPr b="1" lang="ko" sz="1100">
                <a:solidFill>
                  <a:srgbClr val="99B573"/>
                </a:solidFill>
                <a:latin typeface="Arial"/>
                <a:ea typeface="Arial"/>
                <a:cs typeface="Arial"/>
                <a:sym typeface="Arial"/>
              </a:rPr>
              <a:t>angular leafspot 세균모무늬병  </a:t>
            </a:r>
            <a:r>
              <a:rPr b="1" lang="ko" sz="1100">
                <a:solidFill>
                  <a:srgbClr val="37B5FF"/>
                </a:solidFill>
                <a:latin typeface="Arial"/>
                <a:ea typeface="Arial"/>
                <a:cs typeface="Arial"/>
                <a:sym typeface="Arial"/>
              </a:rPr>
              <a:t>blossom blight 꽃 곰팡이병  </a:t>
            </a:r>
            <a:r>
              <a:rPr b="1" lang="ko" sz="1100">
                <a:solidFill>
                  <a:srgbClr val="5270FF"/>
                </a:solidFill>
                <a:latin typeface="Arial"/>
                <a:ea typeface="Arial"/>
                <a:cs typeface="Arial"/>
                <a:sym typeface="Arial"/>
              </a:rPr>
              <a:t>powdery mildew fruit 흰가루병 과일  </a:t>
            </a:r>
            <a:r>
              <a:rPr b="1" lang="ko" sz="1100">
                <a:solidFill>
                  <a:srgbClr val="8B52FF"/>
                </a:solidFill>
                <a:latin typeface="Arial"/>
                <a:ea typeface="Arial"/>
                <a:cs typeface="Arial"/>
                <a:sym typeface="Arial"/>
              </a:rPr>
              <a:t>anthracnose fruit rot 탄저병</a:t>
            </a:r>
            <a:endParaRPr sz="1100">
              <a:latin typeface="Arial"/>
              <a:ea typeface="Arial"/>
              <a:cs typeface="Arial"/>
              <a:sym typeface="Arial"/>
            </a:endParaRPr>
          </a:p>
        </p:txBody>
      </p:sp>
      <p:sp>
        <p:nvSpPr>
          <p:cNvPr id="298" name="Google Shape;298;p44"/>
          <p:cNvSpPr txBox="1"/>
          <p:nvPr/>
        </p:nvSpPr>
        <p:spPr>
          <a:xfrm>
            <a:off x="6760150" y="4764150"/>
            <a:ext cx="1855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300">
                <a:latin typeface="Black Han Sans"/>
                <a:ea typeface="Black Han Sans"/>
                <a:cs typeface="Black Han Sans"/>
                <a:sym typeface="Black Han Sans"/>
              </a:rPr>
              <a:t>YOLO V5 S</a:t>
            </a:r>
            <a:endParaRPr sz="1300">
              <a:latin typeface="Black Han Sans"/>
              <a:ea typeface="Black Han Sans"/>
              <a:cs typeface="Black Han Sans"/>
              <a:sym typeface="Black Han Sans"/>
            </a:endParaRPr>
          </a:p>
        </p:txBody>
      </p:sp>
      <p:pic>
        <p:nvPicPr>
          <p:cNvPr id="299" name="Google Shape;299;p44"/>
          <p:cNvPicPr preferRelativeResize="0"/>
          <p:nvPr/>
        </p:nvPicPr>
        <p:blipFill rotWithShape="1">
          <a:blip r:embed="rId3">
            <a:alphaModFix/>
          </a:blip>
          <a:srcRect b="0" l="0" r="0" t="0"/>
          <a:stretch/>
        </p:blipFill>
        <p:spPr>
          <a:xfrm>
            <a:off x="3245972" y="781574"/>
            <a:ext cx="5707733" cy="4017949"/>
          </a:xfrm>
          <a:prstGeom prst="rect">
            <a:avLst/>
          </a:prstGeom>
          <a:noFill/>
          <a:ln>
            <a:noFill/>
          </a:ln>
        </p:spPr>
      </p:pic>
      <p:pic>
        <p:nvPicPr>
          <p:cNvPr id="300" name="Google Shape;300;p44"/>
          <p:cNvPicPr preferRelativeResize="0"/>
          <p:nvPr/>
        </p:nvPicPr>
        <p:blipFill>
          <a:blip r:embed="rId4">
            <a:alphaModFix/>
          </a:blip>
          <a:stretch>
            <a:fillRect/>
          </a:stretch>
        </p:blipFill>
        <p:spPr>
          <a:xfrm>
            <a:off x="3411725" y="3497825"/>
            <a:ext cx="1440250" cy="1453250"/>
          </a:xfrm>
          <a:prstGeom prst="rect">
            <a:avLst/>
          </a:prstGeom>
          <a:noFill/>
          <a:ln>
            <a:noFill/>
          </a:ln>
        </p:spPr>
      </p:pic>
      <p:pic>
        <p:nvPicPr>
          <p:cNvPr id="301" name="Google Shape;301;p44"/>
          <p:cNvPicPr preferRelativeResize="0"/>
          <p:nvPr/>
        </p:nvPicPr>
        <p:blipFill>
          <a:blip r:embed="rId5">
            <a:alphaModFix/>
          </a:blip>
          <a:stretch>
            <a:fillRect/>
          </a:stretch>
        </p:blipFill>
        <p:spPr>
          <a:xfrm>
            <a:off x="3431025" y="1709570"/>
            <a:ext cx="1401650" cy="14079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 name="Shape 305"/>
        <p:cNvGrpSpPr/>
        <p:nvPr/>
      </p:nvGrpSpPr>
      <p:grpSpPr>
        <a:xfrm>
          <a:off x="0" y="0"/>
          <a:ext cx="0" cy="0"/>
          <a:chOff x="0" y="0"/>
          <a:chExt cx="0" cy="0"/>
        </a:xfrm>
      </p:grpSpPr>
      <p:grpSp>
        <p:nvGrpSpPr>
          <p:cNvPr id="306" name="Google Shape;306;p45"/>
          <p:cNvGrpSpPr/>
          <p:nvPr/>
        </p:nvGrpSpPr>
        <p:grpSpPr>
          <a:xfrm>
            <a:off x="4241186" y="130521"/>
            <a:ext cx="1163955" cy="880745"/>
            <a:chOff x="8640571" y="587592"/>
            <a:chExt cx="2327910" cy="1761489"/>
          </a:xfrm>
        </p:grpSpPr>
        <p:sp>
          <p:nvSpPr>
            <p:cNvPr id="307" name="Google Shape;307;p45"/>
            <p:cNvSpPr/>
            <p:nvPr/>
          </p:nvSpPr>
          <p:spPr>
            <a:xfrm>
              <a:off x="8649419" y="605324"/>
              <a:ext cx="2305050" cy="1737995"/>
            </a:xfrm>
            <a:custGeom>
              <a:rect b="b" l="l" r="r" t="t"/>
              <a:pathLst>
                <a:path extrusionOk="0" h="1737995" w="2305050">
                  <a:moveTo>
                    <a:pt x="1245135" y="1737459"/>
                  </a:moveTo>
                  <a:lnTo>
                    <a:pt x="1198395" y="1726025"/>
                  </a:lnTo>
                  <a:lnTo>
                    <a:pt x="1157509" y="1702387"/>
                  </a:lnTo>
                  <a:lnTo>
                    <a:pt x="1121275" y="1670747"/>
                  </a:lnTo>
                  <a:lnTo>
                    <a:pt x="1087168" y="1635739"/>
                  </a:lnTo>
                  <a:lnTo>
                    <a:pt x="1052663" y="1601997"/>
                  </a:lnTo>
                  <a:lnTo>
                    <a:pt x="1015233" y="1574155"/>
                  </a:lnTo>
                  <a:lnTo>
                    <a:pt x="972353" y="1556847"/>
                  </a:lnTo>
                  <a:lnTo>
                    <a:pt x="920784" y="1554509"/>
                  </a:lnTo>
                  <a:lnTo>
                    <a:pt x="869476" y="1565752"/>
                  </a:lnTo>
                  <a:lnTo>
                    <a:pt x="818163" y="1582891"/>
                  </a:lnTo>
                  <a:lnTo>
                    <a:pt x="766577" y="1598237"/>
                  </a:lnTo>
                  <a:lnTo>
                    <a:pt x="720060" y="1604662"/>
                  </a:lnTo>
                  <a:lnTo>
                    <a:pt x="673220" y="1603145"/>
                  </a:lnTo>
                  <a:lnTo>
                    <a:pt x="627133" y="1594168"/>
                  </a:lnTo>
                  <a:lnTo>
                    <a:pt x="582874" y="1578216"/>
                  </a:lnTo>
                  <a:lnTo>
                    <a:pt x="541517" y="1555770"/>
                  </a:lnTo>
                  <a:lnTo>
                    <a:pt x="504140" y="1527314"/>
                  </a:lnTo>
                  <a:lnTo>
                    <a:pt x="471816" y="1493332"/>
                  </a:lnTo>
                  <a:lnTo>
                    <a:pt x="445621" y="1454306"/>
                  </a:lnTo>
                  <a:lnTo>
                    <a:pt x="426482" y="1410638"/>
                  </a:lnTo>
                  <a:lnTo>
                    <a:pt x="415034" y="1364391"/>
                  </a:lnTo>
                  <a:lnTo>
                    <a:pt x="402746" y="1321271"/>
                  </a:lnTo>
                  <a:lnTo>
                    <a:pt x="381065" y="1282892"/>
                  </a:lnTo>
                  <a:lnTo>
                    <a:pt x="350976" y="1250785"/>
                  </a:lnTo>
                  <a:lnTo>
                    <a:pt x="313463" y="1226484"/>
                  </a:lnTo>
                  <a:lnTo>
                    <a:pt x="288970" y="1214123"/>
                  </a:lnTo>
                  <a:lnTo>
                    <a:pt x="264888" y="1201007"/>
                  </a:lnTo>
                  <a:lnTo>
                    <a:pt x="218118" y="1172283"/>
                  </a:lnTo>
                  <a:lnTo>
                    <a:pt x="180245" y="1144954"/>
                  </a:lnTo>
                  <a:lnTo>
                    <a:pt x="144454" y="1114639"/>
                  </a:lnTo>
                  <a:lnTo>
                    <a:pt x="111309" y="1081499"/>
                  </a:lnTo>
                  <a:lnTo>
                    <a:pt x="81372" y="1045694"/>
                  </a:lnTo>
                  <a:lnTo>
                    <a:pt x="55205" y="1007386"/>
                  </a:lnTo>
                  <a:lnTo>
                    <a:pt x="33371" y="966735"/>
                  </a:lnTo>
                  <a:lnTo>
                    <a:pt x="16432" y="923900"/>
                  </a:lnTo>
                  <a:lnTo>
                    <a:pt x="4952" y="879043"/>
                  </a:lnTo>
                  <a:lnTo>
                    <a:pt x="0" y="832584"/>
                  </a:lnTo>
                  <a:lnTo>
                    <a:pt x="2113" y="785672"/>
                  </a:lnTo>
                  <a:lnTo>
                    <a:pt x="11059" y="739562"/>
                  </a:lnTo>
                  <a:lnTo>
                    <a:pt x="26603" y="695510"/>
                  </a:lnTo>
                  <a:lnTo>
                    <a:pt x="48510" y="654771"/>
                  </a:lnTo>
                  <a:lnTo>
                    <a:pt x="76546" y="618599"/>
                  </a:lnTo>
                  <a:lnTo>
                    <a:pt x="110477" y="588251"/>
                  </a:lnTo>
                  <a:lnTo>
                    <a:pt x="150069" y="564981"/>
                  </a:lnTo>
                  <a:lnTo>
                    <a:pt x="194110" y="549686"/>
                  </a:lnTo>
                  <a:lnTo>
                    <a:pt x="239738" y="541924"/>
                  </a:lnTo>
                  <a:lnTo>
                    <a:pt x="286583" y="539871"/>
                  </a:lnTo>
                  <a:lnTo>
                    <a:pt x="334271" y="541703"/>
                  </a:lnTo>
                  <a:lnTo>
                    <a:pt x="382431" y="545598"/>
                  </a:lnTo>
                  <a:lnTo>
                    <a:pt x="430690" y="549732"/>
                  </a:lnTo>
                  <a:lnTo>
                    <a:pt x="478677" y="552282"/>
                  </a:lnTo>
                  <a:lnTo>
                    <a:pt x="526020" y="551426"/>
                  </a:lnTo>
                  <a:lnTo>
                    <a:pt x="572346" y="545339"/>
                  </a:lnTo>
                  <a:lnTo>
                    <a:pt x="617283" y="532199"/>
                  </a:lnTo>
                  <a:lnTo>
                    <a:pt x="662138" y="509358"/>
                  </a:lnTo>
                  <a:lnTo>
                    <a:pt x="702054" y="479050"/>
                  </a:lnTo>
                  <a:lnTo>
                    <a:pt x="737567" y="442811"/>
                  </a:lnTo>
                  <a:lnTo>
                    <a:pt x="769214" y="402175"/>
                  </a:lnTo>
                  <a:lnTo>
                    <a:pt x="797532" y="358677"/>
                  </a:lnTo>
                  <a:lnTo>
                    <a:pt x="823058" y="313853"/>
                  </a:lnTo>
                  <a:lnTo>
                    <a:pt x="847123" y="268480"/>
                  </a:lnTo>
                  <a:lnTo>
                    <a:pt x="871437" y="223011"/>
                  </a:lnTo>
                  <a:lnTo>
                    <a:pt x="897104" y="178500"/>
                  </a:lnTo>
                  <a:lnTo>
                    <a:pt x="925230" y="135999"/>
                  </a:lnTo>
                  <a:lnTo>
                    <a:pt x="956918" y="96561"/>
                  </a:lnTo>
                  <a:lnTo>
                    <a:pt x="993274" y="61238"/>
                  </a:lnTo>
                  <a:lnTo>
                    <a:pt x="1029428" y="35818"/>
                  </a:lnTo>
                  <a:lnTo>
                    <a:pt x="1069757" y="16563"/>
                  </a:lnTo>
                  <a:lnTo>
                    <a:pt x="1112495" y="4335"/>
                  </a:lnTo>
                  <a:lnTo>
                    <a:pt x="1155875" y="0"/>
                  </a:lnTo>
                  <a:lnTo>
                    <a:pt x="1198130" y="4420"/>
                  </a:lnTo>
                  <a:lnTo>
                    <a:pt x="1237495" y="18462"/>
                  </a:lnTo>
                  <a:lnTo>
                    <a:pt x="1272203" y="42989"/>
                  </a:lnTo>
                  <a:lnTo>
                    <a:pt x="1300529" y="78313"/>
                  </a:lnTo>
                  <a:lnTo>
                    <a:pt x="1319181" y="119165"/>
                  </a:lnTo>
                  <a:lnTo>
                    <a:pt x="1330487" y="163993"/>
                  </a:lnTo>
                  <a:lnTo>
                    <a:pt x="1336778" y="211250"/>
                  </a:lnTo>
                  <a:lnTo>
                    <a:pt x="1340382" y="259383"/>
                  </a:lnTo>
                  <a:lnTo>
                    <a:pt x="1343628" y="306844"/>
                  </a:lnTo>
                  <a:lnTo>
                    <a:pt x="1350797" y="354392"/>
                  </a:lnTo>
                  <a:lnTo>
                    <a:pt x="1364732" y="401478"/>
                  </a:lnTo>
                  <a:lnTo>
                    <a:pt x="1385614" y="444590"/>
                  </a:lnTo>
                  <a:lnTo>
                    <a:pt x="1413625" y="480214"/>
                  </a:lnTo>
                  <a:lnTo>
                    <a:pt x="1448943" y="504837"/>
                  </a:lnTo>
                  <a:lnTo>
                    <a:pt x="1491749" y="514947"/>
                  </a:lnTo>
                  <a:lnTo>
                    <a:pt x="1525784" y="511466"/>
                  </a:lnTo>
                  <a:lnTo>
                    <a:pt x="1558816" y="501192"/>
                  </a:lnTo>
                  <a:lnTo>
                    <a:pt x="1591498" y="488146"/>
                  </a:lnTo>
                  <a:lnTo>
                    <a:pt x="1624486" y="476347"/>
                  </a:lnTo>
                  <a:lnTo>
                    <a:pt x="1670590" y="468039"/>
                  </a:lnTo>
                  <a:lnTo>
                    <a:pt x="1716271" y="469652"/>
                  </a:lnTo>
                  <a:lnTo>
                    <a:pt x="1760784" y="480209"/>
                  </a:lnTo>
                  <a:lnTo>
                    <a:pt x="1803385" y="498734"/>
                  </a:lnTo>
                  <a:lnTo>
                    <a:pt x="1843329" y="524251"/>
                  </a:lnTo>
                  <a:lnTo>
                    <a:pt x="1879872" y="555784"/>
                  </a:lnTo>
                  <a:lnTo>
                    <a:pt x="1912268" y="592355"/>
                  </a:lnTo>
                  <a:lnTo>
                    <a:pt x="1939773" y="632990"/>
                  </a:lnTo>
                  <a:lnTo>
                    <a:pt x="1961642" y="676711"/>
                  </a:lnTo>
                  <a:lnTo>
                    <a:pt x="1977131" y="722543"/>
                  </a:lnTo>
                  <a:lnTo>
                    <a:pt x="1986700" y="769282"/>
                  </a:lnTo>
                  <a:lnTo>
                    <a:pt x="1991710" y="816406"/>
                  </a:lnTo>
                  <a:lnTo>
                    <a:pt x="1992668" y="863807"/>
                  </a:lnTo>
                  <a:lnTo>
                    <a:pt x="1990079" y="911379"/>
                  </a:lnTo>
                  <a:lnTo>
                    <a:pt x="1984449" y="959014"/>
                  </a:lnTo>
                  <a:lnTo>
                    <a:pt x="1985504" y="988331"/>
                  </a:lnTo>
                  <a:lnTo>
                    <a:pt x="1996492" y="1014511"/>
                  </a:lnTo>
                  <a:lnTo>
                    <a:pt x="2015879" y="1035278"/>
                  </a:lnTo>
                  <a:lnTo>
                    <a:pt x="2042133" y="1048357"/>
                  </a:lnTo>
                  <a:lnTo>
                    <a:pt x="2094532" y="1067446"/>
                  </a:lnTo>
                  <a:lnTo>
                    <a:pt x="2143609" y="1093452"/>
                  </a:lnTo>
                  <a:lnTo>
                    <a:pt x="2188255" y="1126240"/>
                  </a:lnTo>
                  <a:lnTo>
                    <a:pt x="2227362" y="1165676"/>
                  </a:lnTo>
                  <a:lnTo>
                    <a:pt x="2254215" y="1202691"/>
                  </a:lnTo>
                  <a:lnTo>
                    <a:pt x="2275639" y="1243199"/>
                  </a:lnTo>
                  <a:lnTo>
                    <a:pt x="2291352" y="1286281"/>
                  </a:lnTo>
                  <a:lnTo>
                    <a:pt x="2301073" y="1331017"/>
                  </a:lnTo>
                  <a:lnTo>
                    <a:pt x="2304519" y="1376488"/>
                  </a:lnTo>
                  <a:lnTo>
                    <a:pt x="2301411" y="1421773"/>
                  </a:lnTo>
                  <a:lnTo>
                    <a:pt x="2291466" y="1465954"/>
                  </a:lnTo>
                  <a:lnTo>
                    <a:pt x="2274403" y="1508110"/>
                  </a:lnTo>
                  <a:lnTo>
                    <a:pt x="2250064" y="1546736"/>
                  </a:lnTo>
                  <a:lnTo>
                    <a:pt x="2219283" y="1580482"/>
                  </a:lnTo>
                  <a:lnTo>
                    <a:pt x="2183267" y="1608666"/>
                  </a:lnTo>
                  <a:lnTo>
                    <a:pt x="2143221" y="1630608"/>
                  </a:lnTo>
                  <a:lnTo>
                    <a:pt x="2100353" y="1645624"/>
                  </a:lnTo>
                  <a:lnTo>
                    <a:pt x="2055869" y="1653034"/>
                  </a:lnTo>
                  <a:lnTo>
                    <a:pt x="2010976" y="1652155"/>
                  </a:lnTo>
                  <a:lnTo>
                    <a:pt x="1966880" y="1642305"/>
                  </a:lnTo>
                  <a:lnTo>
                    <a:pt x="1920788" y="1622031"/>
                  </a:lnTo>
                  <a:lnTo>
                    <a:pt x="1876822" y="1596428"/>
                  </a:lnTo>
                  <a:lnTo>
                    <a:pt x="1833289" y="1570208"/>
                  </a:lnTo>
                  <a:lnTo>
                    <a:pt x="1788495" y="1548083"/>
                  </a:lnTo>
                  <a:lnTo>
                    <a:pt x="1740747" y="1534763"/>
                  </a:lnTo>
                  <a:lnTo>
                    <a:pt x="1692251" y="1533945"/>
                  </a:lnTo>
                  <a:lnTo>
                    <a:pt x="1645284" y="1544345"/>
                  </a:lnTo>
                  <a:lnTo>
                    <a:pt x="1599848" y="1563437"/>
                  </a:lnTo>
                  <a:lnTo>
                    <a:pt x="1555947" y="1588696"/>
                  </a:lnTo>
                  <a:lnTo>
                    <a:pt x="1513583" y="1617598"/>
                  </a:lnTo>
                  <a:lnTo>
                    <a:pt x="1472760" y="1647616"/>
                  </a:lnTo>
                  <a:lnTo>
                    <a:pt x="1431009" y="1676661"/>
                  </a:lnTo>
                  <a:lnTo>
                    <a:pt x="1386482" y="1702725"/>
                  </a:lnTo>
                  <a:lnTo>
                    <a:pt x="1340068" y="1723252"/>
                  </a:lnTo>
                  <a:lnTo>
                    <a:pt x="1292656" y="1735682"/>
                  </a:lnTo>
                  <a:lnTo>
                    <a:pt x="1245135" y="1737459"/>
                  </a:lnTo>
                  <a:close/>
                </a:path>
              </a:pathLst>
            </a:custGeom>
            <a:solidFill>
              <a:srgbClr val="5CE1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08" name="Google Shape;308;p45"/>
            <p:cNvSpPr/>
            <p:nvPr/>
          </p:nvSpPr>
          <p:spPr>
            <a:xfrm>
              <a:off x="8640571" y="587592"/>
              <a:ext cx="2327910" cy="1761489"/>
            </a:xfrm>
            <a:custGeom>
              <a:rect b="b" l="l" r="r" t="t"/>
              <a:pathLst>
                <a:path extrusionOk="0" h="1761489" w="2327909">
                  <a:moveTo>
                    <a:pt x="516396" y="578915"/>
                  </a:moveTo>
                  <a:lnTo>
                    <a:pt x="369451" y="547426"/>
                  </a:lnTo>
                  <a:lnTo>
                    <a:pt x="412907" y="543750"/>
                  </a:lnTo>
                  <a:lnTo>
                    <a:pt x="453702" y="552492"/>
                  </a:lnTo>
                  <a:lnTo>
                    <a:pt x="496875" y="548755"/>
                  </a:lnTo>
                  <a:lnTo>
                    <a:pt x="536821" y="557315"/>
                  </a:lnTo>
                  <a:lnTo>
                    <a:pt x="577533" y="553051"/>
                  </a:lnTo>
                  <a:lnTo>
                    <a:pt x="618025" y="535751"/>
                  </a:lnTo>
                  <a:lnTo>
                    <a:pt x="655228" y="517747"/>
                  </a:lnTo>
                  <a:lnTo>
                    <a:pt x="688735" y="498951"/>
                  </a:lnTo>
                  <a:lnTo>
                    <a:pt x="728268" y="455469"/>
                  </a:lnTo>
                  <a:lnTo>
                    <a:pt x="759453" y="423187"/>
                  </a:lnTo>
                  <a:lnTo>
                    <a:pt x="788923" y="377549"/>
                  </a:lnTo>
                  <a:lnTo>
                    <a:pt x="815327" y="331254"/>
                  </a:lnTo>
                  <a:lnTo>
                    <a:pt x="837315" y="297001"/>
                  </a:lnTo>
                  <a:lnTo>
                    <a:pt x="861520" y="250234"/>
                  </a:lnTo>
                  <a:lnTo>
                    <a:pt x="886591" y="203653"/>
                  </a:lnTo>
                  <a:lnTo>
                    <a:pt x="909443" y="169585"/>
                  </a:lnTo>
                  <a:lnTo>
                    <a:pt x="937780" y="123704"/>
                  </a:lnTo>
                  <a:lnTo>
                    <a:pt x="967072" y="91017"/>
                  </a:lnTo>
                  <a:lnTo>
                    <a:pt x="1000771" y="59273"/>
                  </a:lnTo>
                  <a:lnTo>
                    <a:pt x="1069607" y="22071"/>
                  </a:lnTo>
                  <a:lnTo>
                    <a:pt x="1109135" y="4565"/>
                  </a:lnTo>
                  <a:lnTo>
                    <a:pt x="1148442" y="0"/>
                  </a:lnTo>
                  <a:lnTo>
                    <a:pt x="1257707" y="23414"/>
                  </a:lnTo>
                  <a:lnTo>
                    <a:pt x="1289111" y="43132"/>
                  </a:lnTo>
                  <a:lnTo>
                    <a:pt x="1180529" y="19864"/>
                  </a:lnTo>
                  <a:lnTo>
                    <a:pt x="1136815" y="23485"/>
                  </a:lnTo>
                  <a:lnTo>
                    <a:pt x="1092535" y="39972"/>
                  </a:lnTo>
                  <a:lnTo>
                    <a:pt x="1052074" y="57279"/>
                  </a:lnTo>
                  <a:lnTo>
                    <a:pt x="1017157" y="75773"/>
                  </a:lnTo>
                  <a:lnTo>
                    <a:pt x="980169" y="106812"/>
                  </a:lnTo>
                  <a:lnTo>
                    <a:pt x="946484" y="151546"/>
                  </a:lnTo>
                  <a:lnTo>
                    <a:pt x="917308" y="197247"/>
                  </a:lnTo>
                  <a:lnTo>
                    <a:pt x="891185" y="243603"/>
                  </a:lnTo>
                  <a:lnTo>
                    <a:pt x="869323" y="277883"/>
                  </a:lnTo>
                  <a:lnTo>
                    <a:pt x="844944" y="324612"/>
                  </a:lnTo>
                  <a:lnTo>
                    <a:pt x="819255" y="371060"/>
                  </a:lnTo>
                  <a:lnTo>
                    <a:pt x="797101" y="405278"/>
                  </a:lnTo>
                  <a:lnTo>
                    <a:pt x="772566" y="438985"/>
                  </a:lnTo>
                  <a:lnTo>
                    <a:pt x="745121" y="472069"/>
                  </a:lnTo>
                  <a:lnTo>
                    <a:pt x="714242" y="504417"/>
                  </a:lnTo>
                  <a:lnTo>
                    <a:pt x="648288" y="542237"/>
                  </a:lnTo>
                  <a:lnTo>
                    <a:pt x="610380" y="560090"/>
                  </a:lnTo>
                  <a:lnTo>
                    <a:pt x="572229" y="564903"/>
                  </a:lnTo>
                  <a:lnTo>
                    <a:pt x="516396" y="578915"/>
                  </a:lnTo>
                  <a:close/>
                </a:path>
                <a:path extrusionOk="0" h="1761489" w="2327909">
                  <a:moveTo>
                    <a:pt x="1528747" y="536087"/>
                  </a:moveTo>
                  <a:lnTo>
                    <a:pt x="1458317" y="520995"/>
                  </a:lnTo>
                  <a:lnTo>
                    <a:pt x="1425577" y="500991"/>
                  </a:lnTo>
                  <a:lnTo>
                    <a:pt x="1377879" y="451804"/>
                  </a:lnTo>
                  <a:lnTo>
                    <a:pt x="1364276" y="409924"/>
                  </a:lnTo>
                  <a:lnTo>
                    <a:pt x="1351910" y="381298"/>
                  </a:lnTo>
                  <a:lnTo>
                    <a:pt x="1343974" y="327644"/>
                  </a:lnTo>
                  <a:lnTo>
                    <a:pt x="1340131" y="274867"/>
                  </a:lnTo>
                  <a:lnTo>
                    <a:pt x="1336913" y="222224"/>
                  </a:lnTo>
                  <a:lnTo>
                    <a:pt x="1330855" y="168973"/>
                  </a:lnTo>
                  <a:lnTo>
                    <a:pt x="1315829" y="126787"/>
                  </a:lnTo>
                  <a:lnTo>
                    <a:pt x="1291029" y="82508"/>
                  </a:lnTo>
                  <a:lnTo>
                    <a:pt x="1259360" y="49745"/>
                  </a:lnTo>
                  <a:lnTo>
                    <a:pt x="1221953" y="28741"/>
                  </a:lnTo>
                  <a:lnTo>
                    <a:pt x="1289111" y="43132"/>
                  </a:lnTo>
                  <a:lnTo>
                    <a:pt x="1314045" y="74452"/>
                  </a:lnTo>
                  <a:lnTo>
                    <a:pt x="1345039" y="146035"/>
                  </a:lnTo>
                  <a:lnTo>
                    <a:pt x="1352646" y="186631"/>
                  </a:lnTo>
                  <a:lnTo>
                    <a:pt x="1358803" y="226915"/>
                  </a:lnTo>
                  <a:lnTo>
                    <a:pt x="1363324" y="266849"/>
                  </a:lnTo>
                  <a:lnTo>
                    <a:pt x="1365477" y="319263"/>
                  </a:lnTo>
                  <a:lnTo>
                    <a:pt x="1372512" y="359736"/>
                  </a:lnTo>
                  <a:lnTo>
                    <a:pt x="1383694" y="401097"/>
                  </a:lnTo>
                  <a:lnTo>
                    <a:pt x="1400951" y="443760"/>
                  </a:lnTo>
                  <a:lnTo>
                    <a:pt x="1428872" y="475720"/>
                  </a:lnTo>
                  <a:lnTo>
                    <a:pt x="1441387" y="491390"/>
                  </a:lnTo>
                  <a:lnTo>
                    <a:pt x="1454968" y="507289"/>
                  </a:lnTo>
                  <a:lnTo>
                    <a:pt x="1548154" y="527258"/>
                  </a:lnTo>
                  <a:lnTo>
                    <a:pt x="1528747" y="536087"/>
                  </a:lnTo>
                  <a:close/>
                </a:path>
                <a:path extrusionOk="0" h="1761489" w="2327909">
                  <a:moveTo>
                    <a:pt x="2122124" y="1078870"/>
                  </a:moveTo>
                  <a:lnTo>
                    <a:pt x="2016989" y="1056340"/>
                  </a:lnTo>
                  <a:lnTo>
                    <a:pt x="1994270" y="1025495"/>
                  </a:lnTo>
                  <a:lnTo>
                    <a:pt x="1983732" y="984272"/>
                  </a:lnTo>
                  <a:lnTo>
                    <a:pt x="1982427" y="971004"/>
                  </a:lnTo>
                  <a:lnTo>
                    <a:pt x="1985879" y="945767"/>
                  </a:lnTo>
                  <a:lnTo>
                    <a:pt x="1986798" y="932976"/>
                  </a:lnTo>
                  <a:lnTo>
                    <a:pt x="1988971" y="907465"/>
                  </a:lnTo>
                  <a:lnTo>
                    <a:pt x="1990317" y="881776"/>
                  </a:lnTo>
                  <a:lnTo>
                    <a:pt x="1990771" y="855897"/>
                  </a:lnTo>
                  <a:lnTo>
                    <a:pt x="1990265" y="829812"/>
                  </a:lnTo>
                  <a:lnTo>
                    <a:pt x="1985319" y="789787"/>
                  </a:lnTo>
                  <a:lnTo>
                    <a:pt x="1976735" y="748983"/>
                  </a:lnTo>
                  <a:lnTo>
                    <a:pt x="1964111" y="707312"/>
                  </a:lnTo>
                  <a:lnTo>
                    <a:pt x="1947044" y="664690"/>
                  </a:lnTo>
                  <a:lnTo>
                    <a:pt x="1904742" y="603672"/>
                  </a:lnTo>
                  <a:lnTo>
                    <a:pt x="1879882" y="572368"/>
                  </a:lnTo>
                  <a:lnTo>
                    <a:pt x="1850301" y="553041"/>
                  </a:lnTo>
                  <a:lnTo>
                    <a:pt x="1822455" y="521097"/>
                  </a:lnTo>
                  <a:lnTo>
                    <a:pt x="1787771" y="513664"/>
                  </a:lnTo>
                  <a:lnTo>
                    <a:pt x="1754820" y="493615"/>
                  </a:lnTo>
                  <a:lnTo>
                    <a:pt x="1672775" y="476033"/>
                  </a:lnTo>
                  <a:lnTo>
                    <a:pt x="1775820" y="485126"/>
                  </a:lnTo>
                  <a:lnTo>
                    <a:pt x="1821318" y="507865"/>
                  </a:lnTo>
                  <a:lnTo>
                    <a:pt x="1864858" y="530183"/>
                  </a:lnTo>
                  <a:lnTo>
                    <a:pt x="1902857" y="564303"/>
                  </a:lnTo>
                  <a:lnTo>
                    <a:pt x="1937055" y="597608"/>
                  </a:lnTo>
                  <a:lnTo>
                    <a:pt x="1963870" y="642319"/>
                  </a:lnTo>
                  <a:lnTo>
                    <a:pt x="1981757" y="685117"/>
                  </a:lnTo>
                  <a:lnTo>
                    <a:pt x="1995523" y="727032"/>
                  </a:lnTo>
                  <a:lnTo>
                    <a:pt x="2005506" y="768136"/>
                  </a:lnTo>
                  <a:lnTo>
                    <a:pt x="2012042" y="808502"/>
                  </a:lnTo>
                  <a:lnTo>
                    <a:pt x="2014156" y="860908"/>
                  </a:lnTo>
                  <a:lnTo>
                    <a:pt x="2013705" y="886788"/>
                  </a:lnTo>
                  <a:lnTo>
                    <a:pt x="2011466" y="925273"/>
                  </a:lnTo>
                  <a:lnTo>
                    <a:pt x="2005618" y="975974"/>
                  </a:lnTo>
                  <a:lnTo>
                    <a:pt x="2006867" y="976241"/>
                  </a:lnTo>
                  <a:lnTo>
                    <a:pt x="2015312" y="1017016"/>
                  </a:lnTo>
                  <a:lnTo>
                    <a:pt x="2040607" y="1048413"/>
                  </a:lnTo>
                  <a:lnTo>
                    <a:pt x="2103134" y="1061812"/>
                  </a:lnTo>
                  <a:lnTo>
                    <a:pt x="2122124" y="1078870"/>
                  </a:lnTo>
                  <a:close/>
                </a:path>
                <a:path extrusionOk="0" h="1761489" w="2327909">
                  <a:moveTo>
                    <a:pt x="1548154" y="527258"/>
                  </a:moveTo>
                  <a:lnTo>
                    <a:pt x="1511092" y="519316"/>
                  </a:lnTo>
                  <a:lnTo>
                    <a:pt x="1533897" y="511214"/>
                  </a:lnTo>
                  <a:lnTo>
                    <a:pt x="1555641" y="502886"/>
                  </a:lnTo>
                  <a:lnTo>
                    <a:pt x="1576466" y="494360"/>
                  </a:lnTo>
                  <a:lnTo>
                    <a:pt x="1596448" y="485653"/>
                  </a:lnTo>
                  <a:lnTo>
                    <a:pt x="1613981" y="489411"/>
                  </a:lnTo>
                  <a:lnTo>
                    <a:pt x="1634723" y="480867"/>
                  </a:lnTo>
                  <a:lnTo>
                    <a:pt x="1656350" y="472513"/>
                  </a:lnTo>
                  <a:lnTo>
                    <a:pt x="1718868" y="485910"/>
                  </a:lnTo>
                  <a:lnTo>
                    <a:pt x="1698968" y="494634"/>
                  </a:lnTo>
                  <a:lnTo>
                    <a:pt x="1665532" y="487469"/>
                  </a:lnTo>
                  <a:lnTo>
                    <a:pt x="1646878" y="496460"/>
                  </a:lnTo>
                  <a:lnTo>
                    <a:pt x="1625765" y="504924"/>
                  </a:lnTo>
                  <a:lnTo>
                    <a:pt x="1585270" y="522223"/>
                  </a:lnTo>
                  <a:lnTo>
                    <a:pt x="1567560" y="518428"/>
                  </a:lnTo>
                  <a:lnTo>
                    <a:pt x="1548154" y="527258"/>
                  </a:lnTo>
                  <a:close/>
                </a:path>
                <a:path extrusionOk="0" h="1761489" w="2327909">
                  <a:moveTo>
                    <a:pt x="301304" y="1221204"/>
                  </a:moveTo>
                  <a:lnTo>
                    <a:pt x="242781" y="1208663"/>
                  </a:lnTo>
                  <a:lnTo>
                    <a:pt x="203042" y="1174170"/>
                  </a:lnTo>
                  <a:lnTo>
                    <a:pt x="163408" y="1152689"/>
                  </a:lnTo>
                  <a:lnTo>
                    <a:pt x="127929" y="1119109"/>
                  </a:lnTo>
                  <a:lnTo>
                    <a:pt x="94617" y="1085994"/>
                  </a:lnTo>
                  <a:lnTo>
                    <a:pt x="66808" y="1041070"/>
                  </a:lnTo>
                  <a:lnTo>
                    <a:pt x="42514" y="996899"/>
                  </a:lnTo>
                  <a:lnTo>
                    <a:pt x="22409" y="953625"/>
                  </a:lnTo>
                  <a:lnTo>
                    <a:pt x="7166" y="911394"/>
                  </a:lnTo>
                  <a:lnTo>
                    <a:pt x="0" y="857905"/>
                  </a:lnTo>
                  <a:lnTo>
                    <a:pt x="66" y="805966"/>
                  </a:lnTo>
                  <a:lnTo>
                    <a:pt x="7646" y="755637"/>
                  </a:lnTo>
                  <a:lnTo>
                    <a:pt x="23016" y="706977"/>
                  </a:lnTo>
                  <a:lnTo>
                    <a:pt x="46456" y="660047"/>
                  </a:lnTo>
                  <a:lnTo>
                    <a:pt x="75585" y="627324"/>
                  </a:lnTo>
                  <a:lnTo>
                    <a:pt x="105487" y="594767"/>
                  </a:lnTo>
                  <a:lnTo>
                    <a:pt x="172309" y="557133"/>
                  </a:lnTo>
                  <a:lnTo>
                    <a:pt x="247988" y="547374"/>
                  </a:lnTo>
                  <a:lnTo>
                    <a:pt x="330349" y="539046"/>
                  </a:lnTo>
                  <a:lnTo>
                    <a:pt x="464707" y="567838"/>
                  </a:lnTo>
                  <a:lnTo>
                    <a:pt x="409724" y="569044"/>
                  </a:lnTo>
                  <a:lnTo>
                    <a:pt x="357311" y="557813"/>
                  </a:lnTo>
                  <a:lnTo>
                    <a:pt x="249067" y="560593"/>
                  </a:lnTo>
                  <a:lnTo>
                    <a:pt x="174370" y="583551"/>
                  </a:lnTo>
                  <a:lnTo>
                    <a:pt x="140420" y="602253"/>
                  </a:lnTo>
                  <a:lnTo>
                    <a:pt x="83814" y="655064"/>
                  </a:lnTo>
                  <a:lnTo>
                    <a:pt x="64557" y="676914"/>
                  </a:lnTo>
                  <a:lnTo>
                    <a:pt x="47298" y="712181"/>
                  </a:lnTo>
                  <a:lnTo>
                    <a:pt x="34499" y="748403"/>
                  </a:lnTo>
                  <a:lnTo>
                    <a:pt x="24091" y="798126"/>
                  </a:lnTo>
                  <a:lnTo>
                    <a:pt x="23171" y="836894"/>
                  </a:lnTo>
                  <a:lnTo>
                    <a:pt x="25823" y="889415"/>
                  </a:lnTo>
                  <a:lnTo>
                    <a:pt x="36779" y="930728"/>
                  </a:lnTo>
                  <a:lnTo>
                    <a:pt x="52784" y="973123"/>
                  </a:lnTo>
                  <a:lnTo>
                    <a:pt x="73247" y="1016473"/>
                  </a:lnTo>
                  <a:lnTo>
                    <a:pt x="100237" y="1048233"/>
                  </a:lnTo>
                  <a:lnTo>
                    <a:pt x="126696" y="1079880"/>
                  </a:lnTo>
                  <a:lnTo>
                    <a:pt x="155123" y="1111948"/>
                  </a:lnTo>
                  <a:lnTo>
                    <a:pt x="185202" y="1144371"/>
                  </a:lnTo>
                  <a:lnTo>
                    <a:pt x="219281" y="1164662"/>
                  </a:lnTo>
                  <a:lnTo>
                    <a:pt x="238686" y="1181808"/>
                  </a:lnTo>
                  <a:lnTo>
                    <a:pt x="261075" y="1186606"/>
                  </a:lnTo>
                  <a:lnTo>
                    <a:pt x="301304" y="1221204"/>
                  </a:lnTo>
                  <a:close/>
                </a:path>
                <a:path extrusionOk="0" h="1761489" w="2327909">
                  <a:moveTo>
                    <a:pt x="2082984" y="1667945"/>
                  </a:moveTo>
                  <a:lnTo>
                    <a:pt x="2053154" y="1661553"/>
                  </a:lnTo>
                  <a:lnTo>
                    <a:pt x="2099915" y="1645597"/>
                  </a:lnTo>
                  <a:lnTo>
                    <a:pt x="2140813" y="1641373"/>
                  </a:lnTo>
                  <a:lnTo>
                    <a:pt x="2182832" y="1611412"/>
                  </a:lnTo>
                  <a:lnTo>
                    <a:pt x="2216992" y="1592756"/>
                  </a:lnTo>
                  <a:lnTo>
                    <a:pt x="2247617" y="1560354"/>
                  </a:lnTo>
                  <a:lnTo>
                    <a:pt x="2273709" y="1513992"/>
                  </a:lnTo>
                  <a:lnTo>
                    <a:pt x="2288577" y="1478213"/>
                  </a:lnTo>
                  <a:lnTo>
                    <a:pt x="2298109" y="1441290"/>
                  </a:lnTo>
                  <a:lnTo>
                    <a:pt x="2302506" y="1403268"/>
                  </a:lnTo>
                  <a:lnTo>
                    <a:pt x="2301965" y="1364187"/>
                  </a:lnTo>
                  <a:lnTo>
                    <a:pt x="2295274" y="1310799"/>
                  </a:lnTo>
                  <a:lnTo>
                    <a:pt x="2279538" y="1268462"/>
                  </a:lnTo>
                  <a:lnTo>
                    <a:pt x="2258084" y="1224900"/>
                  </a:lnTo>
                  <a:lnTo>
                    <a:pt x="2228916" y="1192673"/>
                  </a:lnTo>
                  <a:lnTo>
                    <a:pt x="2198023" y="1147088"/>
                  </a:lnTo>
                  <a:lnTo>
                    <a:pt x="2158087" y="1125541"/>
                  </a:lnTo>
                  <a:lnTo>
                    <a:pt x="2117755" y="1090922"/>
                  </a:lnTo>
                  <a:lnTo>
                    <a:pt x="2051306" y="1076683"/>
                  </a:lnTo>
                  <a:lnTo>
                    <a:pt x="2143519" y="1083455"/>
                  </a:lnTo>
                  <a:lnTo>
                    <a:pt x="2182542" y="1104805"/>
                  </a:lnTo>
                  <a:lnTo>
                    <a:pt x="2216813" y="1138126"/>
                  </a:lnTo>
                  <a:lnTo>
                    <a:pt x="2248210" y="1170831"/>
                  </a:lnTo>
                  <a:lnTo>
                    <a:pt x="2275953" y="1202753"/>
                  </a:lnTo>
                  <a:lnTo>
                    <a:pt x="2297391" y="1246311"/>
                  </a:lnTo>
                  <a:lnTo>
                    <a:pt x="2313891" y="1288812"/>
                  </a:lnTo>
                  <a:lnTo>
                    <a:pt x="2322293" y="1342566"/>
                  </a:lnTo>
                  <a:lnTo>
                    <a:pt x="2327423" y="1382631"/>
                  </a:lnTo>
                  <a:lnTo>
                    <a:pt x="2323460" y="1433735"/>
                  </a:lnTo>
                  <a:lnTo>
                    <a:pt x="2312566" y="1483353"/>
                  </a:lnTo>
                  <a:lnTo>
                    <a:pt x="2296905" y="1518962"/>
                  </a:lnTo>
                  <a:lnTo>
                    <a:pt x="2276508" y="1553556"/>
                  </a:lnTo>
                  <a:lnTo>
                    <a:pt x="2251424" y="1587146"/>
                  </a:lnTo>
                  <a:lnTo>
                    <a:pt x="2224617" y="1607378"/>
                  </a:lnTo>
                  <a:lnTo>
                    <a:pt x="2191065" y="1639153"/>
                  </a:lnTo>
                  <a:lnTo>
                    <a:pt x="2158807" y="1645229"/>
                  </a:lnTo>
                  <a:lnTo>
                    <a:pt x="2120811" y="1663063"/>
                  </a:lnTo>
                  <a:lnTo>
                    <a:pt x="2082984" y="1667945"/>
                  </a:lnTo>
                  <a:close/>
                </a:path>
                <a:path extrusionOk="0" h="1761489" w="2327909">
                  <a:moveTo>
                    <a:pt x="386336" y="1278390"/>
                  </a:moveTo>
                  <a:lnTo>
                    <a:pt x="343330" y="1269174"/>
                  </a:lnTo>
                  <a:lnTo>
                    <a:pt x="325667" y="1252401"/>
                  </a:lnTo>
                  <a:lnTo>
                    <a:pt x="307446" y="1235508"/>
                  </a:lnTo>
                  <a:lnTo>
                    <a:pt x="286242" y="1230964"/>
                  </a:lnTo>
                  <a:lnTo>
                    <a:pt x="265745" y="1213584"/>
                  </a:lnTo>
                  <a:lnTo>
                    <a:pt x="340943" y="1229698"/>
                  </a:lnTo>
                  <a:lnTo>
                    <a:pt x="357545" y="1246244"/>
                  </a:lnTo>
                  <a:lnTo>
                    <a:pt x="373493" y="1262650"/>
                  </a:lnTo>
                  <a:lnTo>
                    <a:pt x="386336" y="1278390"/>
                  </a:lnTo>
                  <a:close/>
                </a:path>
                <a:path extrusionOk="0" h="1761489" w="2327909">
                  <a:moveTo>
                    <a:pt x="1320383" y="1751304"/>
                  </a:moveTo>
                  <a:lnTo>
                    <a:pt x="1274720" y="1741519"/>
                  </a:lnTo>
                  <a:lnTo>
                    <a:pt x="1316409" y="1737464"/>
                  </a:lnTo>
                  <a:lnTo>
                    <a:pt x="1357956" y="1720391"/>
                  </a:lnTo>
                  <a:lnTo>
                    <a:pt x="1396343" y="1702640"/>
                  </a:lnTo>
                  <a:lnTo>
                    <a:pt x="1438534" y="1672717"/>
                  </a:lnTo>
                  <a:lnTo>
                    <a:pt x="1476219" y="1654815"/>
                  </a:lnTo>
                  <a:lnTo>
                    <a:pt x="1516014" y="1624378"/>
                  </a:lnTo>
                  <a:lnTo>
                    <a:pt x="1556553" y="1594100"/>
                  </a:lnTo>
                  <a:lnTo>
                    <a:pt x="1599131" y="1564260"/>
                  </a:lnTo>
                  <a:lnTo>
                    <a:pt x="1642381" y="1547551"/>
                  </a:lnTo>
                  <a:lnTo>
                    <a:pt x="1690260" y="1531835"/>
                  </a:lnTo>
                  <a:lnTo>
                    <a:pt x="1730694" y="1540499"/>
                  </a:lnTo>
                  <a:lnTo>
                    <a:pt x="1773992" y="1536789"/>
                  </a:lnTo>
                  <a:lnTo>
                    <a:pt x="1849882" y="1579029"/>
                  </a:lnTo>
                  <a:lnTo>
                    <a:pt x="1713625" y="1549830"/>
                  </a:lnTo>
                  <a:lnTo>
                    <a:pt x="1669556" y="1566363"/>
                  </a:lnTo>
                  <a:lnTo>
                    <a:pt x="1631490" y="1571194"/>
                  </a:lnTo>
                  <a:lnTo>
                    <a:pt x="1591124" y="1601509"/>
                  </a:lnTo>
                  <a:lnTo>
                    <a:pt x="1556126" y="1619985"/>
                  </a:lnTo>
                  <a:lnTo>
                    <a:pt x="1515716" y="1650291"/>
                  </a:lnTo>
                  <a:lnTo>
                    <a:pt x="1474659" y="1680458"/>
                  </a:lnTo>
                  <a:lnTo>
                    <a:pt x="1432151" y="1710314"/>
                  </a:lnTo>
                  <a:lnTo>
                    <a:pt x="1390050" y="1727268"/>
                  </a:lnTo>
                  <a:lnTo>
                    <a:pt x="1344892" y="1743568"/>
                  </a:lnTo>
                  <a:lnTo>
                    <a:pt x="1320383" y="1751304"/>
                  </a:lnTo>
                  <a:close/>
                </a:path>
                <a:path extrusionOk="0" h="1761489" w="2327909">
                  <a:moveTo>
                    <a:pt x="2043247" y="1672418"/>
                  </a:moveTo>
                  <a:lnTo>
                    <a:pt x="1957832" y="1654115"/>
                  </a:lnTo>
                  <a:lnTo>
                    <a:pt x="1801031" y="1568560"/>
                  </a:lnTo>
                  <a:lnTo>
                    <a:pt x="1849882" y="1579029"/>
                  </a:lnTo>
                  <a:lnTo>
                    <a:pt x="1966274" y="1642936"/>
                  </a:lnTo>
                  <a:lnTo>
                    <a:pt x="2082984" y="1667945"/>
                  </a:lnTo>
                  <a:lnTo>
                    <a:pt x="2043247" y="1672418"/>
                  </a:lnTo>
                  <a:close/>
                </a:path>
                <a:path extrusionOk="0" h="1761489" w="2327909">
                  <a:moveTo>
                    <a:pt x="666462" y="1624162"/>
                  </a:moveTo>
                  <a:lnTo>
                    <a:pt x="621241" y="1614472"/>
                  </a:lnTo>
                  <a:lnTo>
                    <a:pt x="579320" y="1592500"/>
                  </a:lnTo>
                  <a:lnTo>
                    <a:pt x="538992" y="1570870"/>
                  </a:lnTo>
                  <a:lnTo>
                    <a:pt x="503876" y="1537368"/>
                  </a:lnTo>
                  <a:lnTo>
                    <a:pt x="472266" y="1504618"/>
                  </a:lnTo>
                  <a:lnTo>
                    <a:pt x="445118" y="1472823"/>
                  </a:lnTo>
                  <a:lnTo>
                    <a:pt x="426048" y="1429772"/>
                  </a:lnTo>
                  <a:lnTo>
                    <a:pt x="421050" y="1402724"/>
                  </a:lnTo>
                  <a:lnTo>
                    <a:pt x="414725" y="1388380"/>
                  </a:lnTo>
                  <a:lnTo>
                    <a:pt x="410990" y="1361603"/>
                  </a:lnTo>
                  <a:lnTo>
                    <a:pt x="403118" y="1346928"/>
                  </a:lnTo>
                  <a:lnTo>
                    <a:pt x="397353" y="1319716"/>
                  </a:lnTo>
                  <a:lnTo>
                    <a:pt x="387291" y="1304572"/>
                  </a:lnTo>
                  <a:lnTo>
                    <a:pt x="375745" y="1289109"/>
                  </a:lnTo>
                  <a:lnTo>
                    <a:pt x="362863" y="1273360"/>
                  </a:lnTo>
                  <a:lnTo>
                    <a:pt x="400776" y="1281485"/>
                  </a:lnTo>
                  <a:lnTo>
                    <a:pt x="411432" y="1296757"/>
                  </a:lnTo>
                  <a:lnTo>
                    <a:pt x="418247" y="1324194"/>
                  </a:lnTo>
                  <a:lnTo>
                    <a:pt x="426942" y="1339045"/>
                  </a:lnTo>
                  <a:lnTo>
                    <a:pt x="433511" y="1353441"/>
                  </a:lnTo>
                  <a:lnTo>
                    <a:pt x="436437" y="1380045"/>
                  </a:lnTo>
                  <a:lnTo>
                    <a:pt x="442188" y="1394266"/>
                  </a:lnTo>
                  <a:lnTo>
                    <a:pt x="455406" y="1436063"/>
                  </a:lnTo>
                  <a:lnTo>
                    <a:pt x="473835" y="1478977"/>
                  </a:lnTo>
                  <a:lnTo>
                    <a:pt x="499620" y="1510479"/>
                  </a:lnTo>
                  <a:lnTo>
                    <a:pt x="529581" y="1542876"/>
                  </a:lnTo>
                  <a:lnTo>
                    <a:pt x="595417" y="1582961"/>
                  </a:lnTo>
                  <a:lnTo>
                    <a:pt x="767795" y="1619901"/>
                  </a:lnTo>
                  <a:lnTo>
                    <a:pt x="746900" y="1628411"/>
                  </a:lnTo>
                  <a:lnTo>
                    <a:pt x="708955" y="1620280"/>
                  </a:lnTo>
                  <a:lnTo>
                    <a:pt x="666462" y="1624162"/>
                  </a:lnTo>
                  <a:close/>
                </a:path>
                <a:path extrusionOk="0" h="1761489" w="2327909">
                  <a:moveTo>
                    <a:pt x="767795" y="1619901"/>
                  </a:moveTo>
                  <a:lnTo>
                    <a:pt x="710497" y="1607622"/>
                  </a:lnTo>
                  <a:lnTo>
                    <a:pt x="750531" y="1603213"/>
                  </a:lnTo>
                  <a:lnTo>
                    <a:pt x="788990" y="1598466"/>
                  </a:lnTo>
                  <a:lnTo>
                    <a:pt x="829201" y="1581106"/>
                  </a:lnTo>
                  <a:lnTo>
                    <a:pt x="867114" y="1576242"/>
                  </a:lnTo>
                  <a:lnTo>
                    <a:pt x="909155" y="1559275"/>
                  </a:lnTo>
                  <a:lnTo>
                    <a:pt x="950410" y="1555127"/>
                  </a:lnTo>
                  <a:lnTo>
                    <a:pt x="1027099" y="1571561"/>
                  </a:lnTo>
                  <a:lnTo>
                    <a:pt x="1057960" y="1591162"/>
                  </a:lnTo>
                  <a:lnTo>
                    <a:pt x="955743" y="1569258"/>
                  </a:lnTo>
                  <a:lnTo>
                    <a:pt x="912552" y="1572991"/>
                  </a:lnTo>
                  <a:lnTo>
                    <a:pt x="868752" y="1589581"/>
                  </a:lnTo>
                  <a:lnTo>
                    <a:pt x="826754" y="1606558"/>
                  </a:lnTo>
                  <a:lnTo>
                    <a:pt x="788690" y="1611390"/>
                  </a:lnTo>
                  <a:lnTo>
                    <a:pt x="767795" y="1619901"/>
                  </a:lnTo>
                  <a:close/>
                </a:path>
                <a:path extrusionOk="0" h="1761489" w="2327909">
                  <a:moveTo>
                    <a:pt x="1244852" y="1761095"/>
                  </a:moveTo>
                  <a:lnTo>
                    <a:pt x="1206185" y="1752809"/>
                  </a:lnTo>
                  <a:lnTo>
                    <a:pt x="1172265" y="1732552"/>
                  </a:lnTo>
                  <a:lnTo>
                    <a:pt x="1142881" y="1700279"/>
                  </a:lnTo>
                  <a:lnTo>
                    <a:pt x="1112497" y="1680779"/>
                  </a:lnTo>
                  <a:lnTo>
                    <a:pt x="1087393" y="1649423"/>
                  </a:lnTo>
                  <a:lnTo>
                    <a:pt x="1058752" y="1630297"/>
                  </a:lnTo>
                  <a:lnTo>
                    <a:pt x="1031163" y="1598408"/>
                  </a:lnTo>
                  <a:lnTo>
                    <a:pt x="998571" y="1578436"/>
                  </a:lnTo>
                  <a:lnTo>
                    <a:pt x="1057960" y="1591162"/>
                  </a:lnTo>
                  <a:lnTo>
                    <a:pt x="1084364" y="1622797"/>
                  </a:lnTo>
                  <a:lnTo>
                    <a:pt x="1112135" y="1641737"/>
                  </a:lnTo>
                  <a:lnTo>
                    <a:pt x="1137788" y="1673210"/>
                  </a:lnTo>
                  <a:lnTo>
                    <a:pt x="1164881" y="1704993"/>
                  </a:lnTo>
                  <a:lnTo>
                    <a:pt x="1196545" y="1724767"/>
                  </a:lnTo>
                  <a:lnTo>
                    <a:pt x="1320383" y="1751304"/>
                  </a:lnTo>
                  <a:lnTo>
                    <a:pt x="1295874" y="1759040"/>
                  </a:lnTo>
                  <a:lnTo>
                    <a:pt x="1244852" y="1761095"/>
                  </a:lnTo>
                  <a:close/>
                </a:path>
              </a:pathLst>
            </a:custGeom>
            <a:solidFill>
              <a:srgbClr val="00C2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09" name="Google Shape;309;p45"/>
          <p:cNvGrpSpPr/>
          <p:nvPr/>
        </p:nvGrpSpPr>
        <p:grpSpPr>
          <a:xfrm>
            <a:off x="7358316" y="50634"/>
            <a:ext cx="1199832" cy="854710"/>
            <a:chOff x="14716631" y="101267"/>
            <a:chExt cx="2399665" cy="1709420"/>
          </a:xfrm>
        </p:grpSpPr>
        <p:sp>
          <p:nvSpPr>
            <p:cNvPr id="310" name="Google Shape;310;p45"/>
            <p:cNvSpPr/>
            <p:nvPr/>
          </p:nvSpPr>
          <p:spPr>
            <a:xfrm>
              <a:off x="14730554" y="117739"/>
              <a:ext cx="2376805" cy="1689100"/>
            </a:xfrm>
            <a:custGeom>
              <a:rect b="b" l="l" r="r" t="t"/>
              <a:pathLst>
                <a:path extrusionOk="0" h="1689100" w="2376805">
                  <a:moveTo>
                    <a:pt x="1552298" y="1541053"/>
                  </a:moveTo>
                  <a:lnTo>
                    <a:pt x="1505284" y="1551304"/>
                  </a:lnTo>
                  <a:lnTo>
                    <a:pt x="1458170" y="1548020"/>
                  </a:lnTo>
                  <a:lnTo>
                    <a:pt x="1411723" y="1535504"/>
                  </a:lnTo>
                  <a:lnTo>
                    <a:pt x="1365709" y="1519028"/>
                  </a:lnTo>
                  <a:lnTo>
                    <a:pt x="1319892" y="1503864"/>
                  </a:lnTo>
                  <a:lnTo>
                    <a:pt x="1274038" y="1495286"/>
                  </a:lnTo>
                  <a:lnTo>
                    <a:pt x="1227913" y="1498564"/>
                  </a:lnTo>
                  <a:lnTo>
                    <a:pt x="1180555" y="1519108"/>
                  </a:lnTo>
                  <a:lnTo>
                    <a:pt x="1139395" y="1551739"/>
                  </a:lnTo>
                  <a:lnTo>
                    <a:pt x="1100819" y="1589669"/>
                  </a:lnTo>
                  <a:lnTo>
                    <a:pt x="1061211" y="1626108"/>
                  </a:lnTo>
                  <a:lnTo>
                    <a:pt x="1022240" y="1652306"/>
                  </a:lnTo>
                  <a:lnTo>
                    <a:pt x="979491" y="1671511"/>
                  </a:lnTo>
                  <a:lnTo>
                    <a:pt x="934143" y="1683683"/>
                  </a:lnTo>
                  <a:lnTo>
                    <a:pt x="887374" y="1688785"/>
                  </a:lnTo>
                  <a:lnTo>
                    <a:pt x="840362" y="1686779"/>
                  </a:lnTo>
                  <a:lnTo>
                    <a:pt x="794285" y="1677626"/>
                  </a:lnTo>
                  <a:lnTo>
                    <a:pt x="750322" y="1661289"/>
                  </a:lnTo>
                  <a:lnTo>
                    <a:pt x="709652" y="1637729"/>
                  </a:lnTo>
                  <a:lnTo>
                    <a:pt x="673282" y="1606900"/>
                  </a:lnTo>
                  <a:lnTo>
                    <a:pt x="642689" y="1570377"/>
                  </a:lnTo>
                  <a:lnTo>
                    <a:pt x="612715" y="1537032"/>
                  </a:lnTo>
                  <a:lnTo>
                    <a:pt x="576383" y="1512071"/>
                  </a:lnTo>
                  <a:lnTo>
                    <a:pt x="535252" y="1496438"/>
                  </a:lnTo>
                  <a:lnTo>
                    <a:pt x="490878" y="1491077"/>
                  </a:lnTo>
                  <a:lnTo>
                    <a:pt x="463445" y="1490727"/>
                  </a:lnTo>
                  <a:lnTo>
                    <a:pt x="436049" y="1489517"/>
                  </a:lnTo>
                  <a:lnTo>
                    <a:pt x="381417" y="1484247"/>
                  </a:lnTo>
                  <a:lnTo>
                    <a:pt x="335390" y="1476324"/>
                  </a:lnTo>
                  <a:lnTo>
                    <a:pt x="289923" y="1464804"/>
                  </a:lnTo>
                  <a:lnTo>
                    <a:pt x="245592" y="1449584"/>
                  </a:lnTo>
                  <a:lnTo>
                    <a:pt x="202973" y="1430562"/>
                  </a:lnTo>
                  <a:lnTo>
                    <a:pt x="162643" y="1407634"/>
                  </a:lnTo>
                  <a:lnTo>
                    <a:pt x="125176" y="1380699"/>
                  </a:lnTo>
                  <a:lnTo>
                    <a:pt x="91149" y="1349652"/>
                  </a:lnTo>
                  <a:lnTo>
                    <a:pt x="61138" y="1314393"/>
                  </a:lnTo>
                  <a:lnTo>
                    <a:pt x="36288" y="1274827"/>
                  </a:lnTo>
                  <a:lnTo>
                    <a:pt x="17588" y="1231751"/>
                  </a:lnTo>
                  <a:lnTo>
                    <a:pt x="5378" y="1186396"/>
                  </a:lnTo>
                  <a:lnTo>
                    <a:pt x="0" y="1139993"/>
                  </a:lnTo>
                  <a:lnTo>
                    <a:pt x="1793" y="1093772"/>
                  </a:lnTo>
                  <a:lnTo>
                    <a:pt x="11098" y="1048963"/>
                  </a:lnTo>
                  <a:lnTo>
                    <a:pt x="28257" y="1006798"/>
                  </a:lnTo>
                  <a:lnTo>
                    <a:pt x="53610" y="968506"/>
                  </a:lnTo>
                  <a:lnTo>
                    <a:pt x="86462" y="935427"/>
                  </a:lnTo>
                  <a:lnTo>
                    <a:pt x="124047" y="908417"/>
                  </a:lnTo>
                  <a:lnTo>
                    <a:pt x="165232" y="886002"/>
                  </a:lnTo>
                  <a:lnTo>
                    <a:pt x="208882" y="866708"/>
                  </a:lnTo>
                  <a:lnTo>
                    <a:pt x="253861" y="849060"/>
                  </a:lnTo>
                  <a:lnTo>
                    <a:pt x="299034" y="831584"/>
                  </a:lnTo>
                  <a:lnTo>
                    <a:pt x="343267" y="812804"/>
                  </a:lnTo>
                  <a:lnTo>
                    <a:pt x="385425" y="791246"/>
                  </a:lnTo>
                  <a:lnTo>
                    <a:pt x="424373" y="765435"/>
                  </a:lnTo>
                  <a:lnTo>
                    <a:pt x="458976" y="733898"/>
                  </a:lnTo>
                  <a:lnTo>
                    <a:pt x="489246" y="693680"/>
                  </a:lnTo>
                  <a:lnTo>
                    <a:pt x="511800" y="648923"/>
                  </a:lnTo>
                  <a:lnTo>
                    <a:pt x="527793" y="600771"/>
                  </a:lnTo>
                  <a:lnTo>
                    <a:pt x="538382" y="550365"/>
                  </a:lnTo>
                  <a:lnTo>
                    <a:pt x="544724" y="498851"/>
                  </a:lnTo>
                  <a:lnTo>
                    <a:pt x="547975" y="447371"/>
                  </a:lnTo>
                  <a:lnTo>
                    <a:pt x="549672" y="396039"/>
                  </a:lnTo>
                  <a:lnTo>
                    <a:pt x="551551" y="344512"/>
                  </a:lnTo>
                  <a:lnTo>
                    <a:pt x="555067" y="293251"/>
                  </a:lnTo>
                  <a:lnTo>
                    <a:pt x="561673" y="242716"/>
                  </a:lnTo>
                  <a:lnTo>
                    <a:pt x="572826" y="193369"/>
                  </a:lnTo>
                  <a:lnTo>
                    <a:pt x="589979" y="145669"/>
                  </a:lnTo>
                  <a:lnTo>
                    <a:pt x="611299" y="106956"/>
                  </a:lnTo>
                  <a:lnTo>
                    <a:pt x="639077" y="71948"/>
                  </a:lnTo>
                  <a:lnTo>
                    <a:pt x="672105" y="42195"/>
                  </a:lnTo>
                  <a:lnTo>
                    <a:pt x="709175" y="19252"/>
                  </a:lnTo>
                  <a:lnTo>
                    <a:pt x="749080" y="4669"/>
                  </a:lnTo>
                  <a:lnTo>
                    <a:pt x="790613" y="0"/>
                  </a:lnTo>
                  <a:lnTo>
                    <a:pt x="832565" y="6795"/>
                  </a:lnTo>
                  <a:lnTo>
                    <a:pt x="873526" y="26093"/>
                  </a:lnTo>
                  <a:lnTo>
                    <a:pt x="908221" y="54606"/>
                  </a:lnTo>
                  <a:lnTo>
                    <a:pt x="938063" y="89917"/>
                  </a:lnTo>
                  <a:lnTo>
                    <a:pt x="964465" y="129611"/>
                  </a:lnTo>
                  <a:lnTo>
                    <a:pt x="988839" y="171273"/>
                  </a:lnTo>
                  <a:lnTo>
                    <a:pt x="1012596" y="212488"/>
                  </a:lnTo>
                  <a:lnTo>
                    <a:pt x="1039915" y="252059"/>
                  </a:lnTo>
                  <a:lnTo>
                    <a:pt x="1073111" y="288244"/>
                  </a:lnTo>
                  <a:lnTo>
                    <a:pt x="1110803" y="317808"/>
                  </a:lnTo>
                  <a:lnTo>
                    <a:pt x="1151611" y="337514"/>
                  </a:lnTo>
                  <a:lnTo>
                    <a:pt x="1194154" y="344128"/>
                  </a:lnTo>
                  <a:lnTo>
                    <a:pt x="1237052" y="334415"/>
                  </a:lnTo>
                  <a:lnTo>
                    <a:pt x="1266102" y="316342"/>
                  </a:lnTo>
                  <a:lnTo>
                    <a:pt x="1291268" y="292608"/>
                  </a:lnTo>
                  <a:lnTo>
                    <a:pt x="1314902" y="266535"/>
                  </a:lnTo>
                  <a:lnTo>
                    <a:pt x="1339359" y="241450"/>
                  </a:lnTo>
                  <a:lnTo>
                    <a:pt x="1377132" y="213741"/>
                  </a:lnTo>
                  <a:lnTo>
                    <a:pt x="1418882" y="195131"/>
                  </a:lnTo>
                  <a:lnTo>
                    <a:pt x="1463510" y="185070"/>
                  </a:lnTo>
                  <a:lnTo>
                    <a:pt x="1509918" y="183007"/>
                  </a:lnTo>
                  <a:lnTo>
                    <a:pt x="1557010" y="188393"/>
                  </a:lnTo>
                  <a:lnTo>
                    <a:pt x="1603687" y="200677"/>
                  </a:lnTo>
                  <a:lnTo>
                    <a:pt x="1648852" y="219309"/>
                  </a:lnTo>
                  <a:lnTo>
                    <a:pt x="1691406" y="243739"/>
                  </a:lnTo>
                  <a:lnTo>
                    <a:pt x="1730252" y="273417"/>
                  </a:lnTo>
                  <a:lnTo>
                    <a:pt x="1764293" y="307793"/>
                  </a:lnTo>
                  <a:lnTo>
                    <a:pt x="1793413" y="345582"/>
                  </a:lnTo>
                  <a:lnTo>
                    <a:pt x="1818607" y="385720"/>
                  </a:lnTo>
                  <a:lnTo>
                    <a:pt x="1840282" y="427887"/>
                  </a:lnTo>
                  <a:lnTo>
                    <a:pt x="1858845" y="471764"/>
                  </a:lnTo>
                  <a:lnTo>
                    <a:pt x="1874704" y="517033"/>
                  </a:lnTo>
                  <a:lnTo>
                    <a:pt x="1888525" y="542909"/>
                  </a:lnTo>
                  <a:lnTo>
                    <a:pt x="1909892" y="561605"/>
                  </a:lnTo>
                  <a:lnTo>
                    <a:pt x="1936430" y="571750"/>
                  </a:lnTo>
                  <a:lnTo>
                    <a:pt x="1965760" y="571973"/>
                  </a:lnTo>
                  <a:lnTo>
                    <a:pt x="2021219" y="566114"/>
                  </a:lnTo>
                  <a:lnTo>
                    <a:pt x="2076731" y="567929"/>
                  </a:lnTo>
                  <a:lnTo>
                    <a:pt x="2131240" y="577783"/>
                  </a:lnTo>
                  <a:lnTo>
                    <a:pt x="2183692" y="596041"/>
                  </a:lnTo>
                  <a:lnTo>
                    <a:pt x="2224071" y="617505"/>
                  </a:lnTo>
                  <a:lnTo>
                    <a:pt x="2261106" y="644492"/>
                  </a:lnTo>
                  <a:lnTo>
                    <a:pt x="2294141" y="676299"/>
                  </a:lnTo>
                  <a:lnTo>
                    <a:pt x="2322518" y="712223"/>
                  </a:lnTo>
                  <a:lnTo>
                    <a:pt x="2345581" y="751561"/>
                  </a:lnTo>
                  <a:lnTo>
                    <a:pt x="2362674" y="793612"/>
                  </a:lnTo>
                  <a:lnTo>
                    <a:pt x="2373139" y="837673"/>
                  </a:lnTo>
                  <a:lnTo>
                    <a:pt x="2376320" y="883040"/>
                  </a:lnTo>
                  <a:lnTo>
                    <a:pt x="2371414" y="928430"/>
                  </a:lnTo>
                  <a:lnTo>
                    <a:pt x="2358577" y="972265"/>
                  </a:lnTo>
                  <a:lnTo>
                    <a:pt x="2338595" y="1013402"/>
                  </a:lnTo>
                  <a:lnTo>
                    <a:pt x="2312251" y="1050699"/>
                  </a:lnTo>
                  <a:lnTo>
                    <a:pt x="2280331" y="1083014"/>
                  </a:lnTo>
                  <a:lnTo>
                    <a:pt x="2243618" y="1109204"/>
                  </a:lnTo>
                  <a:lnTo>
                    <a:pt x="2202899" y="1128127"/>
                  </a:lnTo>
                  <a:lnTo>
                    <a:pt x="2158956" y="1138641"/>
                  </a:lnTo>
                  <a:lnTo>
                    <a:pt x="2108642" y="1140665"/>
                  </a:lnTo>
                  <a:lnTo>
                    <a:pt x="2057900" y="1136968"/>
                  </a:lnTo>
                  <a:lnTo>
                    <a:pt x="2007275" y="1132527"/>
                  </a:lnTo>
                  <a:lnTo>
                    <a:pt x="1957315" y="1132318"/>
                  </a:lnTo>
                  <a:lnTo>
                    <a:pt x="1908568" y="1141317"/>
                  </a:lnTo>
                  <a:lnTo>
                    <a:pt x="1864638" y="1161877"/>
                  </a:lnTo>
                  <a:lnTo>
                    <a:pt x="1827008" y="1191844"/>
                  </a:lnTo>
                  <a:lnTo>
                    <a:pt x="1794570" y="1228948"/>
                  </a:lnTo>
                  <a:lnTo>
                    <a:pt x="1766220" y="1270919"/>
                  </a:lnTo>
                  <a:lnTo>
                    <a:pt x="1740849" y="1315487"/>
                  </a:lnTo>
                  <a:lnTo>
                    <a:pt x="1717353" y="1360383"/>
                  </a:lnTo>
                  <a:lnTo>
                    <a:pt x="1692596" y="1404811"/>
                  </a:lnTo>
                  <a:lnTo>
                    <a:pt x="1664037" y="1447780"/>
                  </a:lnTo>
                  <a:lnTo>
                    <a:pt x="1631350" y="1486603"/>
                  </a:lnTo>
                  <a:lnTo>
                    <a:pt x="1594212" y="1518589"/>
                  </a:lnTo>
                  <a:lnTo>
                    <a:pt x="1552298" y="1541053"/>
                  </a:lnTo>
                  <a:close/>
                </a:path>
              </a:pathLst>
            </a:custGeom>
            <a:solidFill>
              <a:srgbClr val="5CE1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11" name="Google Shape;311;p45"/>
            <p:cNvSpPr/>
            <p:nvPr/>
          </p:nvSpPr>
          <p:spPr>
            <a:xfrm>
              <a:off x="14716631" y="101267"/>
              <a:ext cx="2399665" cy="1709420"/>
            </a:xfrm>
            <a:custGeom>
              <a:rect b="b" l="l" r="r" t="t"/>
              <a:pathLst>
                <a:path extrusionOk="0" h="1709420" w="2399665">
                  <a:moveTo>
                    <a:pt x="387036" y="824595"/>
                  </a:moveTo>
                  <a:lnTo>
                    <a:pt x="241189" y="860828"/>
                  </a:lnTo>
                  <a:lnTo>
                    <a:pt x="278617" y="838444"/>
                  </a:lnTo>
                  <a:lnTo>
                    <a:pt x="319107" y="828385"/>
                  </a:lnTo>
                  <a:lnTo>
                    <a:pt x="356255" y="806070"/>
                  </a:lnTo>
                  <a:lnTo>
                    <a:pt x="395902" y="796220"/>
                  </a:lnTo>
                  <a:lnTo>
                    <a:pt x="430608" y="774512"/>
                  </a:lnTo>
                  <a:lnTo>
                    <a:pt x="459390" y="741190"/>
                  </a:lnTo>
                  <a:lnTo>
                    <a:pt x="484909" y="708678"/>
                  </a:lnTo>
                  <a:lnTo>
                    <a:pt x="506760" y="677077"/>
                  </a:lnTo>
                  <a:lnTo>
                    <a:pt x="523185" y="620653"/>
                  </a:lnTo>
                  <a:lnTo>
                    <a:pt x="537027" y="577956"/>
                  </a:lnTo>
                  <a:lnTo>
                    <a:pt x="543464" y="524012"/>
                  </a:lnTo>
                  <a:lnTo>
                    <a:pt x="546858" y="470825"/>
                  </a:lnTo>
                  <a:lnTo>
                    <a:pt x="551572" y="430396"/>
                  </a:lnTo>
                  <a:lnTo>
                    <a:pt x="552783" y="377751"/>
                  </a:lnTo>
                  <a:lnTo>
                    <a:pt x="554853" y="324892"/>
                  </a:lnTo>
                  <a:lnTo>
                    <a:pt x="560425" y="284250"/>
                  </a:lnTo>
                  <a:lnTo>
                    <a:pt x="565738" y="230586"/>
                  </a:lnTo>
                  <a:lnTo>
                    <a:pt x="577701" y="188356"/>
                  </a:lnTo>
                  <a:lnTo>
                    <a:pt x="594039" y="145039"/>
                  </a:lnTo>
                  <a:lnTo>
                    <a:pt x="639548" y="81388"/>
                  </a:lnTo>
                  <a:lnTo>
                    <a:pt x="667375" y="48303"/>
                  </a:lnTo>
                  <a:lnTo>
                    <a:pt x="700685" y="26942"/>
                  </a:lnTo>
                  <a:lnTo>
                    <a:pt x="809134" y="0"/>
                  </a:lnTo>
                  <a:lnTo>
                    <a:pt x="846006" y="3925"/>
                  </a:lnTo>
                  <a:lnTo>
                    <a:pt x="738235" y="30699"/>
                  </a:lnTo>
                  <a:lnTo>
                    <a:pt x="700551" y="53147"/>
                  </a:lnTo>
                  <a:lnTo>
                    <a:pt x="668008" y="87404"/>
                  </a:lnTo>
                  <a:lnTo>
                    <a:pt x="639256" y="120719"/>
                  </a:lnTo>
                  <a:lnTo>
                    <a:pt x="616006" y="152667"/>
                  </a:lnTo>
                  <a:lnTo>
                    <a:pt x="596404" y="196795"/>
                  </a:lnTo>
                  <a:lnTo>
                    <a:pt x="585783" y="251778"/>
                  </a:lnTo>
                  <a:lnTo>
                    <a:pt x="579638" y="305649"/>
                  </a:lnTo>
                  <a:lnTo>
                    <a:pt x="576523" y="358767"/>
                  </a:lnTo>
                  <a:lnTo>
                    <a:pt x="571934" y="399165"/>
                  </a:lnTo>
                  <a:lnTo>
                    <a:pt x="570550" y="451853"/>
                  </a:lnTo>
                  <a:lnTo>
                    <a:pt x="567866" y="504864"/>
                  </a:lnTo>
                  <a:lnTo>
                    <a:pt x="562988" y="545334"/>
                  </a:lnTo>
                  <a:lnTo>
                    <a:pt x="555745" y="586392"/>
                  </a:lnTo>
                  <a:lnTo>
                    <a:pt x="545615" y="628166"/>
                  </a:lnTo>
                  <a:lnTo>
                    <a:pt x="532077" y="670788"/>
                  </a:lnTo>
                  <a:lnTo>
                    <a:pt x="489427" y="733728"/>
                  </a:lnTo>
                  <a:lnTo>
                    <a:pt x="463209" y="766413"/>
                  </a:lnTo>
                  <a:lnTo>
                    <a:pt x="431046" y="787489"/>
                  </a:lnTo>
                  <a:lnTo>
                    <a:pt x="387036" y="824595"/>
                  </a:lnTo>
                  <a:close/>
                </a:path>
                <a:path extrusionOk="0" h="1709420" w="2399665">
                  <a:moveTo>
                    <a:pt x="1277763" y="341588"/>
                  </a:moveTo>
                  <a:lnTo>
                    <a:pt x="1207859" y="358955"/>
                  </a:lnTo>
                  <a:lnTo>
                    <a:pt x="1169660" y="355358"/>
                  </a:lnTo>
                  <a:lnTo>
                    <a:pt x="1136829" y="350429"/>
                  </a:lnTo>
                  <a:lnTo>
                    <a:pt x="1105208" y="332112"/>
                  </a:lnTo>
                  <a:lnTo>
                    <a:pt x="1074597" y="300459"/>
                  </a:lnTo>
                  <a:lnTo>
                    <a:pt x="1050917" y="280170"/>
                  </a:lnTo>
                  <a:lnTo>
                    <a:pt x="1020228" y="235450"/>
                  </a:lnTo>
                  <a:lnTo>
                    <a:pt x="993600" y="189721"/>
                  </a:lnTo>
                  <a:lnTo>
                    <a:pt x="967594" y="143838"/>
                  </a:lnTo>
                  <a:lnTo>
                    <a:pt x="938768" y="98655"/>
                  </a:lnTo>
                  <a:lnTo>
                    <a:pt x="906744" y="67352"/>
                  </a:lnTo>
                  <a:lnTo>
                    <a:pt x="865019" y="38460"/>
                  </a:lnTo>
                  <a:lnTo>
                    <a:pt x="822181" y="22930"/>
                  </a:lnTo>
                  <a:lnTo>
                    <a:pt x="779349" y="20485"/>
                  </a:lnTo>
                  <a:lnTo>
                    <a:pt x="846006" y="3925"/>
                  </a:lnTo>
                  <a:lnTo>
                    <a:pt x="882160" y="21115"/>
                  </a:lnTo>
                  <a:lnTo>
                    <a:pt x="941440" y="71819"/>
                  </a:lnTo>
                  <a:lnTo>
                    <a:pt x="966100" y="104951"/>
                  </a:lnTo>
                  <a:lnTo>
                    <a:pt x="989320" y="138440"/>
                  </a:lnTo>
                  <a:lnTo>
                    <a:pt x="1010917" y="172333"/>
                  </a:lnTo>
                  <a:lnTo>
                    <a:pt x="1035867" y="218478"/>
                  </a:lnTo>
                  <a:lnTo>
                    <a:pt x="1059959" y="251751"/>
                  </a:lnTo>
                  <a:lnTo>
                    <a:pt x="1088167" y="284002"/>
                  </a:lnTo>
                  <a:lnTo>
                    <a:pt x="1122405" y="314754"/>
                  </a:lnTo>
                  <a:lnTo>
                    <a:pt x="1161524" y="331208"/>
                  </a:lnTo>
                  <a:lnTo>
                    <a:pt x="1179649" y="339791"/>
                  </a:lnTo>
                  <a:lnTo>
                    <a:pt x="1198832" y="348111"/>
                  </a:lnTo>
                  <a:lnTo>
                    <a:pt x="1291322" y="325134"/>
                  </a:lnTo>
                  <a:lnTo>
                    <a:pt x="1277763" y="341588"/>
                  </a:lnTo>
                  <a:close/>
                </a:path>
                <a:path extrusionOk="0" h="1709420" w="2399665">
                  <a:moveTo>
                    <a:pt x="2049213" y="568688"/>
                  </a:moveTo>
                  <a:lnTo>
                    <a:pt x="1944863" y="594612"/>
                  </a:lnTo>
                  <a:lnTo>
                    <a:pt x="1926893" y="585990"/>
                  </a:lnTo>
                  <a:lnTo>
                    <a:pt x="1910907" y="576876"/>
                  </a:lnTo>
                  <a:lnTo>
                    <a:pt x="1897430" y="567138"/>
                  </a:lnTo>
                  <a:lnTo>
                    <a:pt x="1883338" y="544467"/>
                  </a:lnTo>
                  <a:lnTo>
                    <a:pt x="1876340" y="533119"/>
                  </a:lnTo>
                  <a:lnTo>
                    <a:pt x="1868359" y="508930"/>
                  </a:lnTo>
                  <a:lnTo>
                    <a:pt x="1863568" y="497034"/>
                  </a:lnTo>
                  <a:lnTo>
                    <a:pt x="1844248" y="449490"/>
                  </a:lnTo>
                  <a:lnTo>
                    <a:pt x="1821383" y="402826"/>
                  </a:lnTo>
                  <a:lnTo>
                    <a:pt x="1799364" y="369038"/>
                  </a:lnTo>
                  <a:lnTo>
                    <a:pt x="1773734" y="336147"/>
                  </a:lnTo>
                  <a:lnTo>
                    <a:pt x="1744095" y="304252"/>
                  </a:lnTo>
                  <a:lnTo>
                    <a:pt x="1710046" y="273453"/>
                  </a:lnTo>
                  <a:lnTo>
                    <a:pt x="1645247" y="237207"/>
                  </a:lnTo>
                  <a:lnTo>
                    <a:pt x="1609166" y="219999"/>
                  </a:lnTo>
                  <a:lnTo>
                    <a:pt x="1574103" y="215623"/>
                  </a:lnTo>
                  <a:lnTo>
                    <a:pt x="1535059" y="199151"/>
                  </a:lnTo>
                  <a:lnTo>
                    <a:pt x="1500634" y="207704"/>
                  </a:lnTo>
                  <a:lnTo>
                    <a:pt x="1462225" y="204159"/>
                  </a:lnTo>
                  <a:lnTo>
                    <a:pt x="1380793" y="224390"/>
                  </a:lnTo>
                  <a:lnTo>
                    <a:pt x="1394384" y="207927"/>
                  </a:lnTo>
                  <a:lnTo>
                    <a:pt x="1477365" y="187312"/>
                  </a:lnTo>
                  <a:lnTo>
                    <a:pt x="1528227" y="187762"/>
                  </a:lnTo>
                  <a:lnTo>
                    <a:pt x="1577145" y="188696"/>
                  </a:lnTo>
                  <a:lnTo>
                    <a:pt x="1626266" y="202664"/>
                  </a:lnTo>
                  <a:lnTo>
                    <a:pt x="1671615" y="217570"/>
                  </a:lnTo>
                  <a:lnTo>
                    <a:pt x="1715340" y="245966"/>
                  </a:lnTo>
                  <a:lnTo>
                    <a:pt x="1750203" y="276563"/>
                  </a:lnTo>
                  <a:lnTo>
                    <a:pt x="1780976" y="308176"/>
                  </a:lnTo>
                  <a:lnTo>
                    <a:pt x="1807995" y="340722"/>
                  </a:lnTo>
                  <a:lnTo>
                    <a:pt x="1831591" y="374118"/>
                  </a:lnTo>
                  <a:lnTo>
                    <a:pt x="1856503" y="420273"/>
                  </a:lnTo>
                  <a:lnTo>
                    <a:pt x="1877519" y="467396"/>
                  </a:lnTo>
                  <a:lnTo>
                    <a:pt x="1891305" y="503229"/>
                  </a:lnTo>
                  <a:lnTo>
                    <a:pt x="1899357" y="527401"/>
                  </a:lnTo>
                  <a:lnTo>
                    <a:pt x="1900598" y="527093"/>
                  </a:lnTo>
                  <a:lnTo>
                    <a:pt x="1926089" y="560018"/>
                  </a:lnTo>
                  <a:lnTo>
                    <a:pt x="1962601" y="577119"/>
                  </a:lnTo>
                  <a:lnTo>
                    <a:pt x="2024661" y="561702"/>
                  </a:lnTo>
                  <a:lnTo>
                    <a:pt x="2049213" y="568688"/>
                  </a:lnTo>
                  <a:close/>
                </a:path>
                <a:path extrusionOk="0" h="1709420" w="2399665">
                  <a:moveTo>
                    <a:pt x="1291322" y="325134"/>
                  </a:moveTo>
                  <a:lnTo>
                    <a:pt x="1254536" y="334272"/>
                  </a:lnTo>
                  <a:lnTo>
                    <a:pt x="1271468" y="316980"/>
                  </a:lnTo>
                  <a:lnTo>
                    <a:pt x="1287346" y="299949"/>
                  </a:lnTo>
                  <a:lnTo>
                    <a:pt x="1302313" y="283145"/>
                  </a:lnTo>
                  <a:lnTo>
                    <a:pt x="1316442" y="266549"/>
                  </a:lnTo>
                  <a:lnTo>
                    <a:pt x="1333844" y="262226"/>
                  </a:lnTo>
                  <a:lnTo>
                    <a:pt x="1348729" y="245442"/>
                  </a:lnTo>
                  <a:lnTo>
                    <a:pt x="1364490" y="228440"/>
                  </a:lnTo>
                  <a:lnTo>
                    <a:pt x="1426541" y="213024"/>
                  </a:lnTo>
                  <a:lnTo>
                    <a:pt x="1412493" y="229601"/>
                  </a:lnTo>
                  <a:lnTo>
                    <a:pt x="1379307" y="237845"/>
                  </a:lnTo>
                  <a:lnTo>
                    <a:pt x="1366496" y="254114"/>
                  </a:lnTo>
                  <a:lnTo>
                    <a:pt x="1351243" y="270989"/>
                  </a:lnTo>
                  <a:lnTo>
                    <a:pt x="1322458" y="304312"/>
                  </a:lnTo>
                  <a:lnTo>
                    <a:pt x="1304880" y="308679"/>
                  </a:lnTo>
                  <a:lnTo>
                    <a:pt x="1291322" y="325134"/>
                  </a:lnTo>
                  <a:close/>
                </a:path>
                <a:path extrusionOk="0" h="1709420" w="2399665">
                  <a:moveTo>
                    <a:pt x="475823" y="1496098"/>
                  </a:moveTo>
                  <a:lnTo>
                    <a:pt x="417737" y="1510528"/>
                  </a:lnTo>
                  <a:lnTo>
                    <a:pt x="366888" y="1496989"/>
                  </a:lnTo>
                  <a:lnTo>
                    <a:pt x="321847" y="1495093"/>
                  </a:lnTo>
                  <a:lnTo>
                    <a:pt x="275226" y="1480503"/>
                  </a:lnTo>
                  <a:lnTo>
                    <a:pt x="230757" y="1465378"/>
                  </a:lnTo>
                  <a:lnTo>
                    <a:pt x="186046" y="1437228"/>
                  </a:lnTo>
                  <a:lnTo>
                    <a:pt x="144823" y="1408211"/>
                  </a:lnTo>
                  <a:lnTo>
                    <a:pt x="107758" y="1378161"/>
                  </a:lnTo>
                  <a:lnTo>
                    <a:pt x="75520" y="1346912"/>
                  </a:lnTo>
                  <a:lnTo>
                    <a:pt x="45594" y="1302002"/>
                  </a:lnTo>
                  <a:lnTo>
                    <a:pt x="22847" y="1255309"/>
                  </a:lnTo>
                  <a:lnTo>
                    <a:pt x="7557" y="1206763"/>
                  </a:lnTo>
                  <a:lnTo>
                    <a:pt x="0" y="1156297"/>
                  </a:lnTo>
                  <a:lnTo>
                    <a:pt x="452" y="1103840"/>
                  </a:lnTo>
                  <a:lnTo>
                    <a:pt x="12253" y="1061650"/>
                  </a:lnTo>
                  <a:lnTo>
                    <a:pt x="24822" y="1019269"/>
                  </a:lnTo>
                  <a:lnTo>
                    <a:pt x="68333" y="956116"/>
                  </a:lnTo>
                  <a:lnTo>
                    <a:pt x="132040" y="914117"/>
                  </a:lnTo>
                  <a:lnTo>
                    <a:pt x="202379" y="870470"/>
                  </a:lnTo>
                  <a:lnTo>
                    <a:pt x="335734" y="837340"/>
                  </a:lnTo>
                  <a:lnTo>
                    <a:pt x="286865" y="862567"/>
                  </a:lnTo>
                  <a:lnTo>
                    <a:pt x="234844" y="875491"/>
                  </a:lnTo>
                  <a:lnTo>
                    <a:pt x="138814" y="925520"/>
                  </a:lnTo>
                  <a:lnTo>
                    <a:pt x="81784" y="978946"/>
                  </a:lnTo>
                  <a:lnTo>
                    <a:pt x="59494" y="1010656"/>
                  </a:lnTo>
                  <a:lnTo>
                    <a:pt x="31827" y="1082959"/>
                  </a:lnTo>
                  <a:lnTo>
                    <a:pt x="24121" y="1111046"/>
                  </a:lnTo>
                  <a:lnTo>
                    <a:pt x="24101" y="1150309"/>
                  </a:lnTo>
                  <a:lnTo>
                    <a:pt x="28507" y="1188473"/>
                  </a:lnTo>
                  <a:lnTo>
                    <a:pt x="40990" y="1237716"/>
                  </a:lnTo>
                  <a:lnTo>
                    <a:pt x="57185" y="1272950"/>
                  </a:lnTo>
                  <a:lnTo>
                    <a:pt x="82631" y="1318973"/>
                  </a:lnTo>
                  <a:lnTo>
                    <a:pt x="110615" y="1351279"/>
                  </a:lnTo>
                  <a:lnTo>
                    <a:pt x="143610" y="1382340"/>
                  </a:lnTo>
                  <a:lnTo>
                    <a:pt x="181031" y="1412302"/>
                  </a:lnTo>
                  <a:lnTo>
                    <a:pt x="219225" y="1428985"/>
                  </a:lnTo>
                  <a:lnTo>
                    <a:pt x="256893" y="1445799"/>
                  </a:lnTo>
                  <a:lnTo>
                    <a:pt x="296514" y="1462128"/>
                  </a:lnTo>
                  <a:lnTo>
                    <a:pt x="337775" y="1478050"/>
                  </a:lnTo>
                  <a:lnTo>
                    <a:pt x="377303" y="1481315"/>
                  </a:lnTo>
                  <a:lnTo>
                    <a:pt x="402267" y="1488200"/>
                  </a:lnTo>
                  <a:lnTo>
                    <a:pt x="424488" y="1482679"/>
                  </a:lnTo>
                  <a:lnTo>
                    <a:pt x="475823" y="1496098"/>
                  </a:lnTo>
                  <a:close/>
                </a:path>
                <a:path extrusionOk="0" h="1709420" w="2399665">
                  <a:moveTo>
                    <a:pt x="2272714" y="1115121"/>
                  </a:moveTo>
                  <a:lnTo>
                    <a:pt x="2243107" y="1122477"/>
                  </a:lnTo>
                  <a:lnTo>
                    <a:pt x="2278112" y="1087608"/>
                  </a:lnTo>
                  <a:lnTo>
                    <a:pt x="2313002" y="1065854"/>
                  </a:lnTo>
                  <a:lnTo>
                    <a:pt x="2337598" y="1020486"/>
                  </a:lnTo>
                  <a:lnTo>
                    <a:pt x="2360096" y="988724"/>
                  </a:lnTo>
                  <a:lnTo>
                    <a:pt x="2373383" y="946165"/>
                  </a:lnTo>
                  <a:lnTo>
                    <a:pt x="2376467" y="893055"/>
                  </a:lnTo>
                  <a:lnTo>
                    <a:pt x="2374114" y="854381"/>
                  </a:lnTo>
                  <a:lnTo>
                    <a:pt x="2366465" y="817023"/>
                  </a:lnTo>
                  <a:lnTo>
                    <a:pt x="2353719" y="780932"/>
                  </a:lnTo>
                  <a:lnTo>
                    <a:pt x="2336072" y="746058"/>
                  </a:lnTo>
                  <a:lnTo>
                    <a:pt x="2306618" y="701031"/>
                  </a:lnTo>
                  <a:lnTo>
                    <a:pt x="2273890" y="669904"/>
                  </a:lnTo>
                  <a:lnTo>
                    <a:pt x="2235486" y="640186"/>
                  </a:lnTo>
                  <a:lnTo>
                    <a:pt x="2195130" y="624040"/>
                  </a:lnTo>
                  <a:lnTo>
                    <a:pt x="2147358" y="596650"/>
                  </a:lnTo>
                  <a:lnTo>
                    <a:pt x="2102017" y="594828"/>
                  </a:lnTo>
                  <a:lnTo>
                    <a:pt x="2050580" y="581435"/>
                  </a:lnTo>
                  <a:lnTo>
                    <a:pt x="1984627" y="597819"/>
                  </a:lnTo>
                  <a:lnTo>
                    <a:pt x="1971315" y="588041"/>
                  </a:lnTo>
                  <a:lnTo>
                    <a:pt x="2070448" y="563413"/>
                  </a:lnTo>
                  <a:lnTo>
                    <a:pt x="2114882" y="565460"/>
                  </a:lnTo>
                  <a:lnTo>
                    <a:pt x="2160304" y="580348"/>
                  </a:lnTo>
                  <a:lnTo>
                    <a:pt x="2202874" y="595944"/>
                  </a:lnTo>
                  <a:lnTo>
                    <a:pt x="2241816" y="612442"/>
                  </a:lnTo>
                  <a:lnTo>
                    <a:pt x="2280203" y="642163"/>
                  </a:lnTo>
                  <a:lnTo>
                    <a:pt x="2313690" y="673102"/>
                  </a:lnTo>
                  <a:lnTo>
                    <a:pt x="2344843" y="717707"/>
                  </a:lnTo>
                  <a:lnTo>
                    <a:pt x="2367044" y="751449"/>
                  </a:lnTo>
                  <a:lnTo>
                    <a:pt x="2385923" y="799103"/>
                  </a:lnTo>
                  <a:lnTo>
                    <a:pt x="2397924" y="848466"/>
                  </a:lnTo>
                  <a:lnTo>
                    <a:pt x="2399490" y="887335"/>
                  </a:lnTo>
                  <a:lnTo>
                    <a:pt x="2396354" y="927372"/>
                  </a:lnTo>
                  <a:lnTo>
                    <a:pt x="2388568" y="968565"/>
                  </a:lnTo>
                  <a:lnTo>
                    <a:pt x="2373367" y="998513"/>
                  </a:lnTo>
                  <a:lnTo>
                    <a:pt x="2357176" y="1041794"/>
                  </a:lnTo>
                  <a:lnTo>
                    <a:pt x="2330861" y="1061417"/>
                  </a:lnTo>
                  <a:lnTo>
                    <a:pt x="2304556" y="1094125"/>
                  </a:lnTo>
                  <a:lnTo>
                    <a:pt x="2272714" y="1115121"/>
                  </a:lnTo>
                  <a:close/>
                </a:path>
                <a:path extrusionOk="0" h="1709420" w="2399665">
                  <a:moveTo>
                    <a:pt x="577330" y="1510138"/>
                  </a:moveTo>
                  <a:lnTo>
                    <a:pt x="534645" y="1520743"/>
                  </a:lnTo>
                  <a:lnTo>
                    <a:pt x="511410" y="1513429"/>
                  </a:lnTo>
                  <a:lnTo>
                    <a:pt x="487623" y="1506253"/>
                  </a:lnTo>
                  <a:lnTo>
                    <a:pt x="466577" y="1511481"/>
                  </a:lnTo>
                  <a:lnTo>
                    <a:pt x="440530" y="1504866"/>
                  </a:lnTo>
                  <a:lnTo>
                    <a:pt x="515166" y="1486324"/>
                  </a:lnTo>
                  <a:lnTo>
                    <a:pt x="537347" y="1493899"/>
                  </a:lnTo>
                  <a:lnTo>
                    <a:pt x="558879" y="1501636"/>
                  </a:lnTo>
                  <a:lnTo>
                    <a:pt x="577330" y="1510138"/>
                  </a:lnTo>
                  <a:close/>
                </a:path>
                <a:path extrusionOk="0" h="1709420" w="2399665">
                  <a:moveTo>
                    <a:pt x="1624170" y="1524876"/>
                  </a:moveTo>
                  <a:lnTo>
                    <a:pt x="1578848" y="1536135"/>
                  </a:lnTo>
                  <a:lnTo>
                    <a:pt x="1614522" y="1514187"/>
                  </a:lnTo>
                  <a:lnTo>
                    <a:pt x="1644353" y="1480604"/>
                  </a:lnTo>
                  <a:lnTo>
                    <a:pt x="1671046" y="1447800"/>
                  </a:lnTo>
                  <a:lnTo>
                    <a:pt x="1695813" y="1402389"/>
                  </a:lnTo>
                  <a:lnTo>
                    <a:pt x="1721810" y="1369758"/>
                  </a:lnTo>
                  <a:lnTo>
                    <a:pt x="1744198" y="1324938"/>
                  </a:lnTo>
                  <a:lnTo>
                    <a:pt x="1767325" y="1279935"/>
                  </a:lnTo>
                  <a:lnTo>
                    <a:pt x="1792475" y="1234429"/>
                  </a:lnTo>
                  <a:lnTo>
                    <a:pt x="1823996" y="1200426"/>
                  </a:lnTo>
                  <a:lnTo>
                    <a:pt x="1860110" y="1165281"/>
                  </a:lnTo>
                  <a:lnTo>
                    <a:pt x="1900242" y="1155311"/>
                  </a:lnTo>
                  <a:lnTo>
                    <a:pt x="1937514" y="1132966"/>
                  </a:lnTo>
                  <a:lnTo>
                    <a:pt x="2024244" y="1137591"/>
                  </a:lnTo>
                  <a:lnTo>
                    <a:pt x="1889004" y="1171189"/>
                  </a:lnTo>
                  <a:lnTo>
                    <a:pt x="1856670" y="1205394"/>
                  </a:lnTo>
                  <a:lnTo>
                    <a:pt x="1824592" y="1226450"/>
                  </a:lnTo>
                  <a:lnTo>
                    <a:pt x="1801638" y="1271410"/>
                  </a:lnTo>
                  <a:lnTo>
                    <a:pt x="1778307" y="1303379"/>
                  </a:lnTo>
                  <a:lnTo>
                    <a:pt x="1755309" y="1348350"/>
                  </a:lnTo>
                  <a:lnTo>
                    <a:pt x="1731668" y="1393482"/>
                  </a:lnTo>
                  <a:lnTo>
                    <a:pt x="1706587" y="1438971"/>
                  </a:lnTo>
                  <a:lnTo>
                    <a:pt x="1676207" y="1472690"/>
                  </a:lnTo>
                  <a:lnTo>
                    <a:pt x="1642793" y="1507163"/>
                  </a:lnTo>
                  <a:lnTo>
                    <a:pt x="1624170" y="1524876"/>
                  </a:lnTo>
                  <a:close/>
                </a:path>
                <a:path extrusionOk="0" h="1709420" w="2399665">
                  <a:moveTo>
                    <a:pt x="2238977" y="1136589"/>
                  </a:moveTo>
                  <a:lnTo>
                    <a:pt x="2154201" y="1157650"/>
                  </a:lnTo>
                  <a:lnTo>
                    <a:pt x="1975757" y="1149637"/>
                  </a:lnTo>
                  <a:lnTo>
                    <a:pt x="2024244" y="1137591"/>
                  </a:lnTo>
                  <a:lnTo>
                    <a:pt x="2156876" y="1143899"/>
                  </a:lnTo>
                  <a:lnTo>
                    <a:pt x="2272714" y="1115121"/>
                  </a:lnTo>
                  <a:lnTo>
                    <a:pt x="2238977" y="1136589"/>
                  </a:lnTo>
                  <a:close/>
                </a:path>
                <a:path extrusionOk="0" h="1709420" w="2399665">
                  <a:moveTo>
                    <a:pt x="980836" y="1697787"/>
                  </a:moveTo>
                  <a:lnTo>
                    <a:pt x="935952" y="1708938"/>
                  </a:lnTo>
                  <a:lnTo>
                    <a:pt x="888641" y="1707606"/>
                  </a:lnTo>
                  <a:lnTo>
                    <a:pt x="842911" y="1705880"/>
                  </a:lnTo>
                  <a:lnTo>
                    <a:pt x="796651" y="1691201"/>
                  </a:lnTo>
                  <a:lnTo>
                    <a:pt x="753870" y="1675657"/>
                  </a:lnTo>
                  <a:lnTo>
                    <a:pt x="715518" y="1659013"/>
                  </a:lnTo>
                  <a:lnTo>
                    <a:pt x="679481" y="1628707"/>
                  </a:lnTo>
                  <a:lnTo>
                    <a:pt x="663113" y="1606602"/>
                  </a:lnTo>
                  <a:lnTo>
                    <a:pt x="651132" y="1596492"/>
                  </a:lnTo>
                  <a:lnTo>
                    <a:pt x="636019" y="1574074"/>
                  </a:lnTo>
                  <a:lnTo>
                    <a:pt x="622503" y="1564346"/>
                  </a:lnTo>
                  <a:lnTo>
                    <a:pt x="605374" y="1542430"/>
                  </a:lnTo>
                  <a:lnTo>
                    <a:pt x="589685" y="1533241"/>
                  </a:lnTo>
                  <a:lnTo>
                    <a:pt x="572521" y="1524419"/>
                  </a:lnTo>
                  <a:lnTo>
                    <a:pt x="554032" y="1515926"/>
                  </a:lnTo>
                  <a:lnTo>
                    <a:pt x="591662" y="1506578"/>
                  </a:lnTo>
                  <a:lnTo>
                    <a:pt x="607942" y="1515620"/>
                  </a:lnTo>
                  <a:lnTo>
                    <a:pt x="626112" y="1537278"/>
                  </a:lnTo>
                  <a:lnTo>
                    <a:pt x="640446" y="1546803"/>
                  </a:lnTo>
                  <a:lnTo>
                    <a:pt x="652669" y="1556852"/>
                  </a:lnTo>
                  <a:lnTo>
                    <a:pt x="666980" y="1579469"/>
                  </a:lnTo>
                  <a:lnTo>
                    <a:pt x="678391" y="1589720"/>
                  </a:lnTo>
                  <a:lnTo>
                    <a:pt x="708620" y="1621468"/>
                  </a:lnTo>
                  <a:lnTo>
                    <a:pt x="744021" y="1651932"/>
                  </a:lnTo>
                  <a:lnTo>
                    <a:pt x="781019" y="1668912"/>
                  </a:lnTo>
                  <a:lnTo>
                    <a:pt x="822164" y="1684863"/>
                  </a:lnTo>
                  <a:lnTo>
                    <a:pt x="898914" y="1691967"/>
                  </a:lnTo>
                  <a:lnTo>
                    <a:pt x="1070005" y="1649463"/>
                  </a:lnTo>
                  <a:lnTo>
                    <a:pt x="1054969" y="1666284"/>
                  </a:lnTo>
                  <a:lnTo>
                    <a:pt x="1017308" y="1675640"/>
                  </a:lnTo>
                  <a:lnTo>
                    <a:pt x="980836" y="1697787"/>
                  </a:lnTo>
                  <a:close/>
                </a:path>
                <a:path extrusionOk="0" h="1709420" w="2399665">
                  <a:moveTo>
                    <a:pt x="1070005" y="1649463"/>
                  </a:moveTo>
                  <a:lnTo>
                    <a:pt x="1013136" y="1663591"/>
                  </a:lnTo>
                  <a:lnTo>
                    <a:pt x="1047167" y="1642051"/>
                  </a:lnTo>
                  <a:lnTo>
                    <a:pt x="1079636" y="1620898"/>
                  </a:lnTo>
                  <a:lnTo>
                    <a:pt x="1108139" y="1587645"/>
                  </a:lnTo>
                  <a:lnTo>
                    <a:pt x="1140066" y="1566627"/>
                  </a:lnTo>
                  <a:lnTo>
                    <a:pt x="1170387" y="1532922"/>
                  </a:lnTo>
                  <a:lnTo>
                    <a:pt x="1205630" y="1511081"/>
                  </a:lnTo>
                  <a:lnTo>
                    <a:pt x="1281747" y="1492171"/>
                  </a:lnTo>
                  <a:lnTo>
                    <a:pt x="1318080" y="1496230"/>
                  </a:lnTo>
                  <a:lnTo>
                    <a:pt x="1216627" y="1521435"/>
                  </a:lnTo>
                  <a:lnTo>
                    <a:pt x="1179462" y="1543754"/>
                  </a:lnTo>
                  <a:lnTo>
                    <a:pt x="1147395" y="1577892"/>
                  </a:lnTo>
                  <a:lnTo>
                    <a:pt x="1117118" y="1611586"/>
                  </a:lnTo>
                  <a:lnTo>
                    <a:pt x="1085041" y="1632641"/>
                  </a:lnTo>
                  <a:lnTo>
                    <a:pt x="1070005" y="1649463"/>
                  </a:lnTo>
                  <a:close/>
                </a:path>
                <a:path extrusionOk="0" h="1709420" w="2399665">
                  <a:moveTo>
                    <a:pt x="1560610" y="1566839"/>
                  </a:moveTo>
                  <a:lnTo>
                    <a:pt x="1522231" y="1576373"/>
                  </a:lnTo>
                  <a:lnTo>
                    <a:pt x="1482861" y="1573068"/>
                  </a:lnTo>
                  <a:lnTo>
                    <a:pt x="1442290" y="1556975"/>
                  </a:lnTo>
                  <a:lnTo>
                    <a:pt x="1406430" y="1552798"/>
                  </a:lnTo>
                  <a:lnTo>
                    <a:pt x="1370106" y="1535650"/>
                  </a:lnTo>
                  <a:lnTo>
                    <a:pt x="1335976" y="1531043"/>
                  </a:lnTo>
                  <a:lnTo>
                    <a:pt x="1297187" y="1514507"/>
                  </a:lnTo>
                  <a:lnTo>
                    <a:pt x="1259135" y="1510874"/>
                  </a:lnTo>
                  <a:lnTo>
                    <a:pt x="1318080" y="1496230"/>
                  </a:lnTo>
                  <a:lnTo>
                    <a:pt x="1355694" y="1513058"/>
                  </a:lnTo>
                  <a:lnTo>
                    <a:pt x="1388961" y="1517879"/>
                  </a:lnTo>
                  <a:lnTo>
                    <a:pt x="1425828" y="1534892"/>
                  </a:lnTo>
                  <a:lnTo>
                    <a:pt x="1464126" y="1551550"/>
                  </a:lnTo>
                  <a:lnTo>
                    <a:pt x="1501257" y="1555412"/>
                  </a:lnTo>
                  <a:lnTo>
                    <a:pt x="1624170" y="1524876"/>
                  </a:lnTo>
                  <a:lnTo>
                    <a:pt x="1605547" y="1542589"/>
                  </a:lnTo>
                  <a:lnTo>
                    <a:pt x="1560610" y="1566839"/>
                  </a:lnTo>
                  <a:close/>
                </a:path>
              </a:pathLst>
            </a:custGeom>
            <a:solidFill>
              <a:srgbClr val="00C2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12" name="Google Shape;312;p45"/>
          <p:cNvGrpSpPr/>
          <p:nvPr/>
        </p:nvGrpSpPr>
        <p:grpSpPr>
          <a:xfrm>
            <a:off x="162612" y="1895639"/>
            <a:ext cx="4311650" cy="3247861"/>
            <a:chOff x="325223" y="3791277"/>
            <a:chExt cx="8623299" cy="6495722"/>
          </a:xfrm>
        </p:grpSpPr>
        <p:pic>
          <p:nvPicPr>
            <p:cNvPr id="313" name="Google Shape;313;p45"/>
            <p:cNvPicPr preferRelativeResize="0"/>
            <p:nvPr/>
          </p:nvPicPr>
          <p:blipFill rotWithShape="1">
            <a:blip r:embed="rId3">
              <a:alphaModFix/>
            </a:blip>
            <a:srcRect b="0" l="0" r="0" t="0"/>
            <a:stretch/>
          </p:blipFill>
          <p:spPr>
            <a:xfrm>
              <a:off x="325223" y="3791277"/>
              <a:ext cx="8623299" cy="4207454"/>
            </a:xfrm>
            <a:prstGeom prst="rect">
              <a:avLst/>
            </a:prstGeom>
            <a:noFill/>
            <a:ln>
              <a:noFill/>
            </a:ln>
          </p:spPr>
        </p:pic>
        <p:pic>
          <p:nvPicPr>
            <p:cNvPr id="314" name="Google Shape;314;p45"/>
            <p:cNvPicPr preferRelativeResize="0"/>
            <p:nvPr/>
          </p:nvPicPr>
          <p:blipFill rotWithShape="1">
            <a:blip r:embed="rId4">
              <a:alphaModFix/>
            </a:blip>
            <a:srcRect b="0" l="0" r="0" t="0"/>
            <a:stretch/>
          </p:blipFill>
          <p:spPr>
            <a:xfrm>
              <a:off x="2336126" y="7716794"/>
              <a:ext cx="1270235" cy="2570205"/>
            </a:xfrm>
            <a:prstGeom prst="rect">
              <a:avLst/>
            </a:prstGeom>
            <a:noFill/>
            <a:ln>
              <a:noFill/>
            </a:ln>
          </p:spPr>
        </p:pic>
      </p:grpSp>
      <p:pic>
        <p:nvPicPr>
          <p:cNvPr id="315" name="Google Shape;315;p45"/>
          <p:cNvPicPr preferRelativeResize="0"/>
          <p:nvPr/>
        </p:nvPicPr>
        <p:blipFill rotWithShape="1">
          <a:blip r:embed="rId5">
            <a:alphaModFix/>
          </a:blip>
          <a:srcRect b="0" l="0" r="0" t="0"/>
          <a:stretch/>
        </p:blipFill>
        <p:spPr>
          <a:xfrm>
            <a:off x="4806684" y="1926685"/>
            <a:ext cx="4165985" cy="2032524"/>
          </a:xfrm>
          <a:prstGeom prst="rect">
            <a:avLst/>
          </a:prstGeom>
          <a:noFill/>
          <a:ln>
            <a:noFill/>
          </a:ln>
        </p:spPr>
      </p:pic>
      <p:grpSp>
        <p:nvGrpSpPr>
          <p:cNvPr id="316" name="Google Shape;316;p45"/>
          <p:cNvGrpSpPr/>
          <p:nvPr/>
        </p:nvGrpSpPr>
        <p:grpSpPr>
          <a:xfrm>
            <a:off x="3854242" y="4322650"/>
            <a:ext cx="408622" cy="647382"/>
            <a:chOff x="7708483" y="8645299"/>
            <a:chExt cx="817244" cy="1294765"/>
          </a:xfrm>
        </p:grpSpPr>
        <p:sp>
          <p:nvSpPr>
            <p:cNvPr id="317" name="Google Shape;317;p45"/>
            <p:cNvSpPr/>
            <p:nvPr/>
          </p:nvSpPr>
          <p:spPr>
            <a:xfrm>
              <a:off x="7708483" y="8645299"/>
              <a:ext cx="817244" cy="1294765"/>
            </a:xfrm>
            <a:custGeom>
              <a:rect b="b" l="l" r="r" t="t"/>
              <a:pathLst>
                <a:path extrusionOk="0" h="1294765" w="817245">
                  <a:moveTo>
                    <a:pt x="570874" y="1294188"/>
                  </a:moveTo>
                  <a:lnTo>
                    <a:pt x="525175" y="1292453"/>
                  </a:lnTo>
                  <a:lnTo>
                    <a:pt x="475984" y="1286400"/>
                  </a:lnTo>
                  <a:lnTo>
                    <a:pt x="406460" y="1275640"/>
                  </a:lnTo>
                  <a:lnTo>
                    <a:pt x="363487" y="1265067"/>
                  </a:lnTo>
                  <a:lnTo>
                    <a:pt x="317072" y="1248626"/>
                  </a:lnTo>
                  <a:lnTo>
                    <a:pt x="268738" y="1224509"/>
                  </a:lnTo>
                  <a:lnTo>
                    <a:pt x="220009" y="1190911"/>
                  </a:lnTo>
                  <a:lnTo>
                    <a:pt x="167806" y="1143274"/>
                  </a:lnTo>
                  <a:lnTo>
                    <a:pt x="124896" y="1093622"/>
                  </a:lnTo>
                  <a:lnTo>
                    <a:pt x="90414" y="1043938"/>
                  </a:lnTo>
                  <a:lnTo>
                    <a:pt x="63495" y="996207"/>
                  </a:lnTo>
                  <a:lnTo>
                    <a:pt x="43273" y="952412"/>
                  </a:lnTo>
                  <a:lnTo>
                    <a:pt x="28884" y="914537"/>
                  </a:lnTo>
                  <a:lnTo>
                    <a:pt x="14145" y="864485"/>
                  </a:lnTo>
                  <a:lnTo>
                    <a:pt x="4815" y="813668"/>
                  </a:lnTo>
                  <a:lnTo>
                    <a:pt x="940" y="770689"/>
                  </a:lnTo>
                  <a:lnTo>
                    <a:pt x="0" y="716197"/>
                  </a:lnTo>
                  <a:lnTo>
                    <a:pt x="3799" y="650342"/>
                  </a:lnTo>
                  <a:lnTo>
                    <a:pt x="14145" y="573276"/>
                  </a:lnTo>
                  <a:lnTo>
                    <a:pt x="25107" y="513680"/>
                  </a:lnTo>
                  <a:lnTo>
                    <a:pt x="33101" y="474823"/>
                  </a:lnTo>
                  <a:lnTo>
                    <a:pt x="43102" y="431166"/>
                  </a:lnTo>
                  <a:lnTo>
                    <a:pt x="55253" y="384153"/>
                  </a:lnTo>
                  <a:lnTo>
                    <a:pt x="69739" y="335021"/>
                  </a:lnTo>
                  <a:lnTo>
                    <a:pt x="86747" y="285007"/>
                  </a:lnTo>
                  <a:lnTo>
                    <a:pt x="106460" y="235350"/>
                  </a:lnTo>
                  <a:lnTo>
                    <a:pt x="129066" y="187287"/>
                  </a:lnTo>
                  <a:lnTo>
                    <a:pt x="154748" y="142055"/>
                  </a:lnTo>
                  <a:lnTo>
                    <a:pt x="183694" y="100893"/>
                  </a:lnTo>
                  <a:lnTo>
                    <a:pt x="216087" y="65039"/>
                  </a:lnTo>
                  <a:lnTo>
                    <a:pt x="252113" y="35728"/>
                  </a:lnTo>
                  <a:lnTo>
                    <a:pt x="291958" y="14201"/>
                  </a:lnTo>
                  <a:lnTo>
                    <a:pt x="335807" y="1693"/>
                  </a:lnTo>
                  <a:lnTo>
                    <a:pt x="390702" y="0"/>
                  </a:lnTo>
                  <a:lnTo>
                    <a:pt x="443696" y="11371"/>
                  </a:lnTo>
                  <a:lnTo>
                    <a:pt x="493842" y="32720"/>
                  </a:lnTo>
                  <a:lnTo>
                    <a:pt x="540192" y="60959"/>
                  </a:lnTo>
                  <a:lnTo>
                    <a:pt x="581799" y="92998"/>
                  </a:lnTo>
                  <a:lnTo>
                    <a:pt x="617716" y="125752"/>
                  </a:lnTo>
                  <a:lnTo>
                    <a:pt x="646995" y="156131"/>
                  </a:lnTo>
                  <a:lnTo>
                    <a:pt x="681848" y="197413"/>
                  </a:lnTo>
                  <a:lnTo>
                    <a:pt x="728481" y="259994"/>
                  </a:lnTo>
                  <a:lnTo>
                    <a:pt x="754095" y="301775"/>
                  </a:lnTo>
                  <a:lnTo>
                    <a:pt x="776961" y="349113"/>
                  </a:lnTo>
                  <a:lnTo>
                    <a:pt x="793869" y="400928"/>
                  </a:lnTo>
                  <a:lnTo>
                    <a:pt x="801609" y="456143"/>
                  </a:lnTo>
                  <a:lnTo>
                    <a:pt x="796969" y="513680"/>
                  </a:lnTo>
                  <a:lnTo>
                    <a:pt x="781619" y="561236"/>
                  </a:lnTo>
                  <a:lnTo>
                    <a:pt x="760401" y="600892"/>
                  </a:lnTo>
                  <a:lnTo>
                    <a:pt x="738054" y="635581"/>
                  </a:lnTo>
                  <a:lnTo>
                    <a:pt x="719319" y="668239"/>
                  </a:lnTo>
                  <a:lnTo>
                    <a:pt x="708935" y="701799"/>
                  </a:lnTo>
                  <a:lnTo>
                    <a:pt x="711644" y="739198"/>
                  </a:lnTo>
                  <a:lnTo>
                    <a:pt x="729039" y="775048"/>
                  </a:lnTo>
                  <a:lnTo>
                    <a:pt x="753799" y="800487"/>
                  </a:lnTo>
                  <a:lnTo>
                    <a:pt x="781351" y="827957"/>
                  </a:lnTo>
                  <a:lnTo>
                    <a:pt x="807127" y="869903"/>
                  </a:lnTo>
                  <a:lnTo>
                    <a:pt x="816714" y="904098"/>
                  </a:lnTo>
                  <a:lnTo>
                    <a:pt x="816714" y="973471"/>
                  </a:lnTo>
                  <a:lnTo>
                    <a:pt x="798198" y="1042371"/>
                  </a:lnTo>
                  <a:lnTo>
                    <a:pt x="780588" y="1084783"/>
                  </a:lnTo>
                  <a:lnTo>
                    <a:pt x="761755" y="1125897"/>
                  </a:lnTo>
                  <a:lnTo>
                    <a:pt x="739535" y="1173313"/>
                  </a:lnTo>
                  <a:lnTo>
                    <a:pt x="717061" y="1213175"/>
                  </a:lnTo>
                  <a:lnTo>
                    <a:pt x="690524" y="1245798"/>
                  </a:lnTo>
                  <a:lnTo>
                    <a:pt x="656115" y="1271501"/>
                  </a:lnTo>
                  <a:lnTo>
                    <a:pt x="614161" y="1288305"/>
                  </a:lnTo>
                  <a:lnTo>
                    <a:pt x="570874" y="1294188"/>
                  </a:lnTo>
                  <a:close/>
                </a:path>
              </a:pathLst>
            </a:custGeom>
            <a:solidFill>
              <a:srgbClr val="0080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18" name="Google Shape;318;p45"/>
            <p:cNvSpPr/>
            <p:nvPr/>
          </p:nvSpPr>
          <p:spPr>
            <a:xfrm>
              <a:off x="8084921" y="8875902"/>
              <a:ext cx="141605" cy="958850"/>
            </a:xfrm>
            <a:custGeom>
              <a:rect b="b" l="l" r="r" t="t"/>
              <a:pathLst>
                <a:path extrusionOk="0" h="958850" w="141604">
                  <a:moveTo>
                    <a:pt x="1346" y="673"/>
                  </a:moveTo>
                  <a:lnTo>
                    <a:pt x="673" y="0"/>
                  </a:lnTo>
                  <a:lnTo>
                    <a:pt x="0" y="673"/>
                  </a:lnTo>
                  <a:lnTo>
                    <a:pt x="0" y="1358"/>
                  </a:lnTo>
                  <a:lnTo>
                    <a:pt x="1346" y="673"/>
                  </a:lnTo>
                  <a:close/>
                </a:path>
                <a:path extrusionOk="0" h="958850" w="141604">
                  <a:moveTo>
                    <a:pt x="63652" y="894626"/>
                  </a:moveTo>
                  <a:lnTo>
                    <a:pt x="62966" y="895299"/>
                  </a:lnTo>
                  <a:lnTo>
                    <a:pt x="62966" y="895972"/>
                  </a:lnTo>
                  <a:lnTo>
                    <a:pt x="63652" y="896658"/>
                  </a:lnTo>
                  <a:lnTo>
                    <a:pt x="63652" y="894626"/>
                  </a:lnTo>
                  <a:close/>
                </a:path>
                <a:path extrusionOk="0" h="958850" w="141604">
                  <a:moveTo>
                    <a:pt x="79908" y="413791"/>
                  </a:moveTo>
                  <a:lnTo>
                    <a:pt x="79222" y="412432"/>
                  </a:lnTo>
                  <a:lnTo>
                    <a:pt x="79222" y="413105"/>
                  </a:lnTo>
                  <a:lnTo>
                    <a:pt x="79908" y="413791"/>
                  </a:lnTo>
                  <a:close/>
                </a:path>
                <a:path extrusionOk="0" h="958850" w="141604">
                  <a:moveTo>
                    <a:pt x="106984" y="621703"/>
                  </a:moveTo>
                  <a:lnTo>
                    <a:pt x="106311" y="621017"/>
                  </a:lnTo>
                  <a:lnTo>
                    <a:pt x="106311" y="621703"/>
                  </a:lnTo>
                  <a:lnTo>
                    <a:pt x="106984" y="621703"/>
                  </a:lnTo>
                  <a:close/>
                </a:path>
                <a:path extrusionOk="0" h="958850" w="141604">
                  <a:moveTo>
                    <a:pt x="108343" y="604761"/>
                  </a:moveTo>
                  <a:lnTo>
                    <a:pt x="106984" y="603415"/>
                  </a:lnTo>
                  <a:lnTo>
                    <a:pt x="107670" y="604761"/>
                  </a:lnTo>
                  <a:lnTo>
                    <a:pt x="107670" y="606120"/>
                  </a:lnTo>
                  <a:lnTo>
                    <a:pt x="108343" y="607479"/>
                  </a:lnTo>
                  <a:lnTo>
                    <a:pt x="108343" y="604761"/>
                  </a:lnTo>
                  <a:close/>
                </a:path>
                <a:path extrusionOk="0" h="958850" w="141604">
                  <a:moveTo>
                    <a:pt x="141528" y="957605"/>
                  </a:moveTo>
                  <a:lnTo>
                    <a:pt x="140843" y="957605"/>
                  </a:lnTo>
                  <a:lnTo>
                    <a:pt x="141528" y="958278"/>
                  </a:lnTo>
                  <a:lnTo>
                    <a:pt x="141528" y="957605"/>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sp>
        <p:nvSpPr>
          <p:cNvPr id="319" name="Google Shape;319;p45"/>
          <p:cNvSpPr/>
          <p:nvPr/>
        </p:nvSpPr>
        <p:spPr>
          <a:xfrm>
            <a:off x="4029590" y="4433551"/>
            <a:ext cx="100013" cy="704850"/>
          </a:xfrm>
          <a:custGeom>
            <a:rect b="b" l="l" r="r" t="t"/>
            <a:pathLst>
              <a:path extrusionOk="0" h="1409700" w="200025">
                <a:moveTo>
                  <a:pt x="3390" y="0"/>
                </a:moveTo>
                <a:lnTo>
                  <a:pt x="2717" y="0"/>
                </a:lnTo>
                <a:lnTo>
                  <a:pt x="2032" y="12700"/>
                </a:lnTo>
                <a:lnTo>
                  <a:pt x="3390" y="0"/>
                </a:lnTo>
                <a:close/>
              </a:path>
              <a:path extrusionOk="0" h="1409700" w="200025">
                <a:moveTo>
                  <a:pt x="88379" y="898525"/>
                </a:moveTo>
                <a:lnTo>
                  <a:pt x="87363" y="889000"/>
                </a:lnTo>
                <a:lnTo>
                  <a:pt x="88036" y="901700"/>
                </a:lnTo>
                <a:lnTo>
                  <a:pt x="88379" y="898525"/>
                </a:lnTo>
                <a:close/>
              </a:path>
              <a:path extrusionOk="0" h="1409700" w="200025">
                <a:moveTo>
                  <a:pt x="109702" y="1143000"/>
                </a:moveTo>
                <a:lnTo>
                  <a:pt x="108356" y="1143000"/>
                </a:lnTo>
                <a:lnTo>
                  <a:pt x="109702" y="1148080"/>
                </a:lnTo>
                <a:lnTo>
                  <a:pt x="109702" y="1143000"/>
                </a:lnTo>
                <a:close/>
              </a:path>
              <a:path extrusionOk="0" h="1409700" w="200025">
                <a:moveTo>
                  <a:pt x="110286" y="1150251"/>
                </a:moveTo>
                <a:lnTo>
                  <a:pt x="109702" y="1148080"/>
                </a:lnTo>
                <a:lnTo>
                  <a:pt x="109702" y="1155700"/>
                </a:lnTo>
                <a:lnTo>
                  <a:pt x="110286" y="1150251"/>
                </a:lnTo>
                <a:close/>
              </a:path>
              <a:path extrusionOk="0" h="1409700" w="200025">
                <a:moveTo>
                  <a:pt x="123253" y="1244600"/>
                </a:moveTo>
                <a:lnTo>
                  <a:pt x="122707" y="1234440"/>
                </a:lnTo>
                <a:lnTo>
                  <a:pt x="120548" y="1244600"/>
                </a:lnTo>
                <a:lnTo>
                  <a:pt x="123253" y="1244600"/>
                </a:lnTo>
                <a:close/>
              </a:path>
              <a:path extrusionOk="0" h="1409700" w="200025">
                <a:moveTo>
                  <a:pt x="132054" y="1308100"/>
                </a:moveTo>
                <a:lnTo>
                  <a:pt x="128663" y="1320800"/>
                </a:lnTo>
                <a:lnTo>
                  <a:pt x="132054" y="1320800"/>
                </a:lnTo>
                <a:lnTo>
                  <a:pt x="132054" y="1308100"/>
                </a:lnTo>
                <a:close/>
              </a:path>
              <a:path extrusionOk="0" h="1409700" w="200025">
                <a:moveTo>
                  <a:pt x="132054" y="1301635"/>
                </a:moveTo>
                <a:lnTo>
                  <a:pt x="131381" y="1301635"/>
                </a:lnTo>
                <a:lnTo>
                  <a:pt x="130022" y="1302994"/>
                </a:lnTo>
                <a:lnTo>
                  <a:pt x="130695" y="1305699"/>
                </a:lnTo>
                <a:lnTo>
                  <a:pt x="131381" y="1302994"/>
                </a:lnTo>
                <a:lnTo>
                  <a:pt x="132054" y="1301635"/>
                </a:lnTo>
                <a:close/>
              </a:path>
              <a:path extrusionOk="0" h="1409700" w="200025">
                <a:moveTo>
                  <a:pt x="138823" y="1343621"/>
                </a:moveTo>
                <a:lnTo>
                  <a:pt x="138150" y="1343621"/>
                </a:lnTo>
                <a:lnTo>
                  <a:pt x="138150" y="1344295"/>
                </a:lnTo>
                <a:lnTo>
                  <a:pt x="138823" y="1344295"/>
                </a:lnTo>
                <a:lnTo>
                  <a:pt x="138823" y="1343621"/>
                </a:lnTo>
                <a:close/>
              </a:path>
              <a:path extrusionOk="0" h="1409700" w="200025">
                <a:moveTo>
                  <a:pt x="146951" y="1391704"/>
                </a:moveTo>
                <a:lnTo>
                  <a:pt x="145592" y="1388325"/>
                </a:lnTo>
                <a:lnTo>
                  <a:pt x="144246" y="1386967"/>
                </a:lnTo>
                <a:lnTo>
                  <a:pt x="144246" y="1391031"/>
                </a:lnTo>
                <a:lnTo>
                  <a:pt x="146951" y="1393736"/>
                </a:lnTo>
                <a:lnTo>
                  <a:pt x="146951" y="1391704"/>
                </a:lnTo>
                <a:close/>
              </a:path>
              <a:path extrusionOk="0" h="1409700" w="200025">
                <a:moveTo>
                  <a:pt x="148272" y="1409700"/>
                </a:moveTo>
                <a:lnTo>
                  <a:pt x="142887" y="1397000"/>
                </a:lnTo>
                <a:lnTo>
                  <a:pt x="146951" y="1409700"/>
                </a:lnTo>
                <a:lnTo>
                  <a:pt x="148272" y="1409700"/>
                </a:lnTo>
                <a:close/>
              </a:path>
              <a:path extrusionOk="0" h="1409700" w="200025">
                <a:moveTo>
                  <a:pt x="153720" y="159829"/>
                </a:moveTo>
                <a:lnTo>
                  <a:pt x="153263" y="161632"/>
                </a:lnTo>
                <a:lnTo>
                  <a:pt x="153720" y="161175"/>
                </a:lnTo>
                <a:lnTo>
                  <a:pt x="153720" y="159829"/>
                </a:lnTo>
                <a:close/>
              </a:path>
              <a:path extrusionOk="0" h="1409700" w="200025">
                <a:moveTo>
                  <a:pt x="161175" y="901700"/>
                </a:moveTo>
                <a:lnTo>
                  <a:pt x="157784" y="901700"/>
                </a:lnTo>
                <a:lnTo>
                  <a:pt x="160502" y="914400"/>
                </a:lnTo>
                <a:lnTo>
                  <a:pt x="161175" y="901700"/>
                </a:lnTo>
                <a:close/>
              </a:path>
              <a:path extrusionOk="0" h="1409700" w="200025">
                <a:moveTo>
                  <a:pt x="168617" y="142887"/>
                </a:moveTo>
                <a:lnTo>
                  <a:pt x="167944" y="144246"/>
                </a:lnTo>
                <a:lnTo>
                  <a:pt x="168617" y="143573"/>
                </a:lnTo>
                <a:lnTo>
                  <a:pt x="168617" y="142887"/>
                </a:lnTo>
                <a:close/>
              </a:path>
              <a:path extrusionOk="0" h="1409700" w="200025">
                <a:moveTo>
                  <a:pt x="169303" y="977900"/>
                </a:moveTo>
                <a:lnTo>
                  <a:pt x="168617" y="965200"/>
                </a:lnTo>
                <a:lnTo>
                  <a:pt x="167271" y="977900"/>
                </a:lnTo>
                <a:lnTo>
                  <a:pt x="169303" y="977900"/>
                </a:lnTo>
                <a:close/>
              </a:path>
              <a:path extrusionOk="0" h="1409700" w="200025">
                <a:moveTo>
                  <a:pt x="199771" y="1333500"/>
                </a:moveTo>
                <a:lnTo>
                  <a:pt x="195707" y="1320800"/>
                </a:lnTo>
                <a:lnTo>
                  <a:pt x="196723" y="1320800"/>
                </a:lnTo>
                <a:lnTo>
                  <a:pt x="195884" y="1308100"/>
                </a:lnTo>
                <a:lnTo>
                  <a:pt x="193675" y="1295400"/>
                </a:lnTo>
                <a:lnTo>
                  <a:pt x="194360" y="1295400"/>
                </a:lnTo>
                <a:lnTo>
                  <a:pt x="190969" y="1282700"/>
                </a:lnTo>
                <a:lnTo>
                  <a:pt x="193001" y="1282700"/>
                </a:lnTo>
                <a:lnTo>
                  <a:pt x="192328" y="1270000"/>
                </a:lnTo>
                <a:lnTo>
                  <a:pt x="190296" y="1270000"/>
                </a:lnTo>
                <a:lnTo>
                  <a:pt x="196392" y="1257300"/>
                </a:lnTo>
                <a:lnTo>
                  <a:pt x="193001" y="1257300"/>
                </a:lnTo>
                <a:lnTo>
                  <a:pt x="190296" y="1244600"/>
                </a:lnTo>
                <a:lnTo>
                  <a:pt x="191643" y="1244600"/>
                </a:lnTo>
                <a:lnTo>
                  <a:pt x="190969" y="1231900"/>
                </a:lnTo>
                <a:lnTo>
                  <a:pt x="190296" y="1219200"/>
                </a:lnTo>
                <a:lnTo>
                  <a:pt x="188937" y="1219200"/>
                </a:lnTo>
                <a:lnTo>
                  <a:pt x="184873" y="1206500"/>
                </a:lnTo>
                <a:lnTo>
                  <a:pt x="192328" y="1206500"/>
                </a:lnTo>
                <a:lnTo>
                  <a:pt x="185547" y="1193800"/>
                </a:lnTo>
                <a:lnTo>
                  <a:pt x="187579" y="1193800"/>
                </a:lnTo>
                <a:lnTo>
                  <a:pt x="185674" y="1181100"/>
                </a:lnTo>
                <a:lnTo>
                  <a:pt x="183946" y="1168400"/>
                </a:lnTo>
                <a:lnTo>
                  <a:pt x="182346" y="1168400"/>
                </a:lnTo>
                <a:lnTo>
                  <a:pt x="180809" y="1155700"/>
                </a:lnTo>
                <a:lnTo>
                  <a:pt x="180136" y="1155700"/>
                </a:lnTo>
                <a:lnTo>
                  <a:pt x="182168" y="1143000"/>
                </a:lnTo>
                <a:lnTo>
                  <a:pt x="179463" y="1155700"/>
                </a:lnTo>
                <a:lnTo>
                  <a:pt x="179374" y="1143000"/>
                </a:lnTo>
                <a:lnTo>
                  <a:pt x="180301" y="1130300"/>
                </a:lnTo>
                <a:lnTo>
                  <a:pt x="180987" y="1117600"/>
                </a:lnTo>
                <a:lnTo>
                  <a:pt x="180136" y="1104900"/>
                </a:lnTo>
                <a:lnTo>
                  <a:pt x="182841" y="1104900"/>
                </a:lnTo>
                <a:lnTo>
                  <a:pt x="179463" y="1092200"/>
                </a:lnTo>
                <a:lnTo>
                  <a:pt x="177647" y="1054100"/>
                </a:lnTo>
                <a:lnTo>
                  <a:pt x="174713" y="1028700"/>
                </a:lnTo>
                <a:lnTo>
                  <a:pt x="171335" y="1028700"/>
                </a:lnTo>
                <a:lnTo>
                  <a:pt x="171335" y="1016000"/>
                </a:lnTo>
                <a:lnTo>
                  <a:pt x="170129" y="1016000"/>
                </a:lnTo>
                <a:lnTo>
                  <a:pt x="168617" y="1003300"/>
                </a:lnTo>
                <a:lnTo>
                  <a:pt x="167627" y="990600"/>
                </a:lnTo>
                <a:lnTo>
                  <a:pt x="167271" y="977900"/>
                </a:lnTo>
                <a:lnTo>
                  <a:pt x="164553" y="965200"/>
                </a:lnTo>
                <a:lnTo>
                  <a:pt x="167944" y="965200"/>
                </a:lnTo>
                <a:lnTo>
                  <a:pt x="164553" y="952500"/>
                </a:lnTo>
                <a:lnTo>
                  <a:pt x="166585" y="952500"/>
                </a:lnTo>
                <a:lnTo>
                  <a:pt x="164553" y="939800"/>
                </a:lnTo>
                <a:lnTo>
                  <a:pt x="163880" y="939800"/>
                </a:lnTo>
                <a:lnTo>
                  <a:pt x="162534" y="939800"/>
                </a:lnTo>
                <a:lnTo>
                  <a:pt x="162534" y="927100"/>
                </a:lnTo>
                <a:lnTo>
                  <a:pt x="163880" y="939800"/>
                </a:lnTo>
                <a:lnTo>
                  <a:pt x="163207" y="927100"/>
                </a:lnTo>
                <a:lnTo>
                  <a:pt x="162534" y="914400"/>
                </a:lnTo>
                <a:lnTo>
                  <a:pt x="160502" y="914400"/>
                </a:lnTo>
                <a:lnTo>
                  <a:pt x="157111" y="914400"/>
                </a:lnTo>
                <a:lnTo>
                  <a:pt x="157784" y="901700"/>
                </a:lnTo>
                <a:lnTo>
                  <a:pt x="155752" y="889000"/>
                </a:lnTo>
                <a:lnTo>
                  <a:pt x="161175" y="889000"/>
                </a:lnTo>
                <a:lnTo>
                  <a:pt x="160502" y="876300"/>
                </a:lnTo>
                <a:lnTo>
                  <a:pt x="155079" y="876300"/>
                </a:lnTo>
                <a:lnTo>
                  <a:pt x="153720" y="863600"/>
                </a:lnTo>
                <a:lnTo>
                  <a:pt x="155079" y="863600"/>
                </a:lnTo>
                <a:lnTo>
                  <a:pt x="155752" y="850900"/>
                </a:lnTo>
                <a:lnTo>
                  <a:pt x="154940" y="850900"/>
                </a:lnTo>
                <a:lnTo>
                  <a:pt x="154825" y="838200"/>
                </a:lnTo>
                <a:lnTo>
                  <a:pt x="152374" y="838200"/>
                </a:lnTo>
                <a:lnTo>
                  <a:pt x="155079" y="825500"/>
                </a:lnTo>
                <a:lnTo>
                  <a:pt x="148983" y="825500"/>
                </a:lnTo>
                <a:lnTo>
                  <a:pt x="150342" y="812800"/>
                </a:lnTo>
                <a:lnTo>
                  <a:pt x="148983" y="812800"/>
                </a:lnTo>
                <a:lnTo>
                  <a:pt x="149796" y="787400"/>
                </a:lnTo>
                <a:lnTo>
                  <a:pt x="148386" y="774700"/>
                </a:lnTo>
                <a:lnTo>
                  <a:pt x="146608" y="749300"/>
                </a:lnTo>
                <a:lnTo>
                  <a:pt x="146278" y="723900"/>
                </a:lnTo>
                <a:lnTo>
                  <a:pt x="144068" y="711200"/>
                </a:lnTo>
                <a:lnTo>
                  <a:pt x="141795" y="711200"/>
                </a:lnTo>
                <a:lnTo>
                  <a:pt x="139890" y="698500"/>
                </a:lnTo>
                <a:lnTo>
                  <a:pt x="138823" y="685800"/>
                </a:lnTo>
                <a:lnTo>
                  <a:pt x="139509" y="685800"/>
                </a:lnTo>
                <a:lnTo>
                  <a:pt x="139509" y="673100"/>
                </a:lnTo>
                <a:lnTo>
                  <a:pt x="138150" y="685800"/>
                </a:lnTo>
                <a:lnTo>
                  <a:pt x="137477" y="673100"/>
                </a:lnTo>
                <a:lnTo>
                  <a:pt x="135445" y="673100"/>
                </a:lnTo>
                <a:lnTo>
                  <a:pt x="135763" y="660400"/>
                </a:lnTo>
                <a:lnTo>
                  <a:pt x="135445" y="647700"/>
                </a:lnTo>
                <a:lnTo>
                  <a:pt x="134112" y="635000"/>
                </a:lnTo>
                <a:lnTo>
                  <a:pt x="131381" y="622300"/>
                </a:lnTo>
                <a:lnTo>
                  <a:pt x="128879" y="609600"/>
                </a:lnTo>
                <a:lnTo>
                  <a:pt x="131762" y="609600"/>
                </a:lnTo>
                <a:lnTo>
                  <a:pt x="130022" y="596900"/>
                </a:lnTo>
                <a:lnTo>
                  <a:pt x="132054" y="596900"/>
                </a:lnTo>
                <a:lnTo>
                  <a:pt x="129692" y="584200"/>
                </a:lnTo>
                <a:lnTo>
                  <a:pt x="127393" y="584200"/>
                </a:lnTo>
                <a:lnTo>
                  <a:pt x="124726" y="571500"/>
                </a:lnTo>
                <a:lnTo>
                  <a:pt x="127317" y="571500"/>
                </a:lnTo>
                <a:lnTo>
                  <a:pt x="119862" y="558800"/>
                </a:lnTo>
                <a:lnTo>
                  <a:pt x="121894" y="558800"/>
                </a:lnTo>
                <a:lnTo>
                  <a:pt x="121221" y="546100"/>
                </a:lnTo>
                <a:lnTo>
                  <a:pt x="121894" y="546100"/>
                </a:lnTo>
                <a:lnTo>
                  <a:pt x="120942" y="533400"/>
                </a:lnTo>
                <a:lnTo>
                  <a:pt x="119862" y="533400"/>
                </a:lnTo>
                <a:lnTo>
                  <a:pt x="119799" y="520700"/>
                </a:lnTo>
                <a:lnTo>
                  <a:pt x="121894" y="520700"/>
                </a:lnTo>
                <a:lnTo>
                  <a:pt x="117817" y="495300"/>
                </a:lnTo>
                <a:lnTo>
                  <a:pt x="114617" y="482600"/>
                </a:lnTo>
                <a:lnTo>
                  <a:pt x="112179" y="457200"/>
                </a:lnTo>
                <a:lnTo>
                  <a:pt x="110388" y="444500"/>
                </a:lnTo>
                <a:lnTo>
                  <a:pt x="107670" y="444500"/>
                </a:lnTo>
                <a:lnTo>
                  <a:pt x="106997" y="431800"/>
                </a:lnTo>
                <a:lnTo>
                  <a:pt x="105651" y="431800"/>
                </a:lnTo>
                <a:lnTo>
                  <a:pt x="107683" y="419100"/>
                </a:lnTo>
                <a:lnTo>
                  <a:pt x="101587" y="419100"/>
                </a:lnTo>
                <a:lnTo>
                  <a:pt x="102260" y="406400"/>
                </a:lnTo>
                <a:lnTo>
                  <a:pt x="101587" y="406400"/>
                </a:lnTo>
                <a:lnTo>
                  <a:pt x="102260" y="393700"/>
                </a:lnTo>
                <a:lnTo>
                  <a:pt x="98869" y="393700"/>
                </a:lnTo>
                <a:lnTo>
                  <a:pt x="98196" y="381000"/>
                </a:lnTo>
                <a:lnTo>
                  <a:pt x="96837" y="381000"/>
                </a:lnTo>
                <a:lnTo>
                  <a:pt x="100901" y="368300"/>
                </a:lnTo>
                <a:lnTo>
                  <a:pt x="100228" y="368300"/>
                </a:lnTo>
                <a:lnTo>
                  <a:pt x="99555" y="355600"/>
                </a:lnTo>
                <a:lnTo>
                  <a:pt x="98806" y="342900"/>
                </a:lnTo>
                <a:lnTo>
                  <a:pt x="97688" y="342900"/>
                </a:lnTo>
                <a:lnTo>
                  <a:pt x="96316" y="330200"/>
                </a:lnTo>
                <a:lnTo>
                  <a:pt x="94805" y="317500"/>
                </a:lnTo>
                <a:lnTo>
                  <a:pt x="91490" y="292100"/>
                </a:lnTo>
                <a:lnTo>
                  <a:pt x="87528" y="266700"/>
                </a:lnTo>
                <a:lnTo>
                  <a:pt x="82816" y="241300"/>
                </a:lnTo>
                <a:lnTo>
                  <a:pt x="77203" y="203200"/>
                </a:lnTo>
                <a:lnTo>
                  <a:pt x="74434" y="190500"/>
                </a:lnTo>
                <a:lnTo>
                  <a:pt x="71272" y="165100"/>
                </a:lnTo>
                <a:lnTo>
                  <a:pt x="67868" y="152400"/>
                </a:lnTo>
                <a:lnTo>
                  <a:pt x="60782" y="127000"/>
                </a:lnTo>
                <a:lnTo>
                  <a:pt x="57226" y="101600"/>
                </a:lnTo>
                <a:lnTo>
                  <a:pt x="50114" y="76200"/>
                </a:lnTo>
                <a:lnTo>
                  <a:pt x="46062" y="63500"/>
                </a:lnTo>
                <a:lnTo>
                  <a:pt x="42075" y="50800"/>
                </a:lnTo>
                <a:lnTo>
                  <a:pt x="38214" y="38100"/>
                </a:lnTo>
                <a:lnTo>
                  <a:pt x="34544" y="25400"/>
                </a:lnTo>
                <a:lnTo>
                  <a:pt x="33185" y="25400"/>
                </a:lnTo>
                <a:lnTo>
                  <a:pt x="29121" y="12700"/>
                </a:lnTo>
                <a:lnTo>
                  <a:pt x="27774" y="0"/>
                </a:lnTo>
                <a:lnTo>
                  <a:pt x="10160" y="0"/>
                </a:lnTo>
                <a:lnTo>
                  <a:pt x="10160" y="12700"/>
                </a:lnTo>
                <a:lnTo>
                  <a:pt x="7454" y="0"/>
                </a:lnTo>
                <a:lnTo>
                  <a:pt x="6096" y="0"/>
                </a:lnTo>
                <a:lnTo>
                  <a:pt x="5562" y="10160"/>
                </a:lnTo>
                <a:lnTo>
                  <a:pt x="3390" y="0"/>
                </a:lnTo>
                <a:lnTo>
                  <a:pt x="4749" y="12700"/>
                </a:lnTo>
                <a:lnTo>
                  <a:pt x="2032" y="12700"/>
                </a:lnTo>
                <a:lnTo>
                  <a:pt x="0" y="12700"/>
                </a:lnTo>
                <a:lnTo>
                  <a:pt x="4064" y="25400"/>
                </a:lnTo>
                <a:lnTo>
                  <a:pt x="8813" y="25400"/>
                </a:lnTo>
                <a:lnTo>
                  <a:pt x="4064" y="38100"/>
                </a:lnTo>
                <a:lnTo>
                  <a:pt x="1358" y="25400"/>
                </a:lnTo>
                <a:lnTo>
                  <a:pt x="2032" y="38100"/>
                </a:lnTo>
                <a:lnTo>
                  <a:pt x="685" y="38100"/>
                </a:lnTo>
                <a:lnTo>
                  <a:pt x="4064" y="50800"/>
                </a:lnTo>
                <a:lnTo>
                  <a:pt x="4749" y="50800"/>
                </a:lnTo>
                <a:lnTo>
                  <a:pt x="3390" y="63500"/>
                </a:lnTo>
                <a:lnTo>
                  <a:pt x="3949" y="76200"/>
                </a:lnTo>
                <a:lnTo>
                  <a:pt x="5422" y="76200"/>
                </a:lnTo>
                <a:lnTo>
                  <a:pt x="8128" y="88900"/>
                </a:lnTo>
                <a:lnTo>
                  <a:pt x="4064" y="88900"/>
                </a:lnTo>
                <a:lnTo>
                  <a:pt x="3987" y="101600"/>
                </a:lnTo>
                <a:lnTo>
                  <a:pt x="2374" y="114300"/>
                </a:lnTo>
                <a:lnTo>
                  <a:pt x="1778" y="139700"/>
                </a:lnTo>
                <a:lnTo>
                  <a:pt x="4749" y="152400"/>
                </a:lnTo>
                <a:lnTo>
                  <a:pt x="3378" y="152400"/>
                </a:lnTo>
                <a:lnTo>
                  <a:pt x="2971" y="165100"/>
                </a:lnTo>
                <a:lnTo>
                  <a:pt x="1917" y="177800"/>
                </a:lnTo>
                <a:lnTo>
                  <a:pt x="2717" y="190500"/>
                </a:lnTo>
                <a:lnTo>
                  <a:pt x="4749" y="190500"/>
                </a:lnTo>
                <a:lnTo>
                  <a:pt x="4076" y="203200"/>
                </a:lnTo>
                <a:lnTo>
                  <a:pt x="6019" y="215900"/>
                </a:lnTo>
                <a:lnTo>
                  <a:pt x="8839" y="241300"/>
                </a:lnTo>
                <a:lnTo>
                  <a:pt x="10845" y="254000"/>
                </a:lnTo>
                <a:lnTo>
                  <a:pt x="14897" y="254000"/>
                </a:lnTo>
                <a:lnTo>
                  <a:pt x="16256" y="266700"/>
                </a:lnTo>
                <a:lnTo>
                  <a:pt x="16103" y="292100"/>
                </a:lnTo>
                <a:lnTo>
                  <a:pt x="18542" y="317500"/>
                </a:lnTo>
                <a:lnTo>
                  <a:pt x="21882" y="342900"/>
                </a:lnTo>
                <a:lnTo>
                  <a:pt x="24384" y="368300"/>
                </a:lnTo>
                <a:lnTo>
                  <a:pt x="27203" y="381000"/>
                </a:lnTo>
                <a:lnTo>
                  <a:pt x="29629" y="393700"/>
                </a:lnTo>
                <a:lnTo>
                  <a:pt x="31813" y="419100"/>
                </a:lnTo>
                <a:lnTo>
                  <a:pt x="33858" y="431800"/>
                </a:lnTo>
                <a:lnTo>
                  <a:pt x="37757" y="469900"/>
                </a:lnTo>
                <a:lnTo>
                  <a:pt x="39954" y="482600"/>
                </a:lnTo>
                <a:lnTo>
                  <a:pt x="41313" y="495300"/>
                </a:lnTo>
                <a:lnTo>
                  <a:pt x="47409" y="495300"/>
                </a:lnTo>
                <a:lnTo>
                  <a:pt x="46736" y="508000"/>
                </a:lnTo>
                <a:lnTo>
                  <a:pt x="44259" y="520700"/>
                </a:lnTo>
                <a:lnTo>
                  <a:pt x="45720" y="520700"/>
                </a:lnTo>
                <a:lnTo>
                  <a:pt x="47688" y="533400"/>
                </a:lnTo>
                <a:lnTo>
                  <a:pt x="46736" y="546100"/>
                </a:lnTo>
                <a:lnTo>
                  <a:pt x="49657" y="558800"/>
                </a:lnTo>
                <a:lnTo>
                  <a:pt x="50876" y="584200"/>
                </a:lnTo>
                <a:lnTo>
                  <a:pt x="52730" y="596900"/>
                </a:lnTo>
                <a:lnTo>
                  <a:pt x="57569" y="622300"/>
                </a:lnTo>
                <a:lnTo>
                  <a:pt x="56210" y="622300"/>
                </a:lnTo>
                <a:lnTo>
                  <a:pt x="56832" y="635000"/>
                </a:lnTo>
                <a:lnTo>
                  <a:pt x="59359" y="647700"/>
                </a:lnTo>
                <a:lnTo>
                  <a:pt x="62306" y="647700"/>
                </a:lnTo>
                <a:lnTo>
                  <a:pt x="62979" y="660400"/>
                </a:lnTo>
                <a:lnTo>
                  <a:pt x="59601" y="660400"/>
                </a:lnTo>
                <a:lnTo>
                  <a:pt x="66370" y="685800"/>
                </a:lnTo>
                <a:lnTo>
                  <a:pt x="66040" y="685800"/>
                </a:lnTo>
                <a:lnTo>
                  <a:pt x="67805" y="698500"/>
                </a:lnTo>
                <a:lnTo>
                  <a:pt x="69189" y="711200"/>
                </a:lnTo>
                <a:lnTo>
                  <a:pt x="69761" y="711200"/>
                </a:lnTo>
                <a:lnTo>
                  <a:pt x="67043" y="723900"/>
                </a:lnTo>
                <a:lnTo>
                  <a:pt x="69075" y="736600"/>
                </a:lnTo>
                <a:lnTo>
                  <a:pt x="68402" y="736600"/>
                </a:lnTo>
                <a:lnTo>
                  <a:pt x="70510" y="749300"/>
                </a:lnTo>
                <a:lnTo>
                  <a:pt x="72542" y="762000"/>
                </a:lnTo>
                <a:lnTo>
                  <a:pt x="74206" y="787400"/>
                </a:lnTo>
                <a:lnTo>
                  <a:pt x="75171" y="800100"/>
                </a:lnTo>
                <a:lnTo>
                  <a:pt x="77876" y="800100"/>
                </a:lnTo>
                <a:lnTo>
                  <a:pt x="74498" y="812800"/>
                </a:lnTo>
                <a:lnTo>
                  <a:pt x="80594" y="812800"/>
                </a:lnTo>
                <a:lnTo>
                  <a:pt x="78562" y="825500"/>
                </a:lnTo>
                <a:lnTo>
                  <a:pt x="81267" y="812800"/>
                </a:lnTo>
                <a:lnTo>
                  <a:pt x="83299" y="825500"/>
                </a:lnTo>
                <a:lnTo>
                  <a:pt x="78562" y="825500"/>
                </a:lnTo>
                <a:lnTo>
                  <a:pt x="77203" y="825500"/>
                </a:lnTo>
                <a:lnTo>
                  <a:pt x="79336" y="838200"/>
                </a:lnTo>
                <a:lnTo>
                  <a:pt x="82118" y="850900"/>
                </a:lnTo>
                <a:lnTo>
                  <a:pt x="84632" y="863600"/>
                </a:lnTo>
                <a:lnTo>
                  <a:pt x="86004" y="876300"/>
                </a:lnTo>
                <a:lnTo>
                  <a:pt x="83299" y="876300"/>
                </a:lnTo>
                <a:lnTo>
                  <a:pt x="88036" y="889000"/>
                </a:lnTo>
                <a:lnTo>
                  <a:pt x="89395" y="889000"/>
                </a:lnTo>
                <a:lnTo>
                  <a:pt x="88379" y="898525"/>
                </a:lnTo>
                <a:lnTo>
                  <a:pt x="88722" y="901700"/>
                </a:lnTo>
                <a:lnTo>
                  <a:pt x="88036" y="901700"/>
                </a:lnTo>
                <a:lnTo>
                  <a:pt x="87363" y="901700"/>
                </a:lnTo>
                <a:lnTo>
                  <a:pt x="89027" y="914400"/>
                </a:lnTo>
                <a:lnTo>
                  <a:pt x="89077" y="927100"/>
                </a:lnTo>
                <a:lnTo>
                  <a:pt x="90741" y="939800"/>
                </a:lnTo>
                <a:lnTo>
                  <a:pt x="94513" y="939800"/>
                </a:lnTo>
                <a:lnTo>
                  <a:pt x="93967" y="952500"/>
                </a:lnTo>
                <a:lnTo>
                  <a:pt x="93154" y="952500"/>
                </a:lnTo>
                <a:lnTo>
                  <a:pt x="94132" y="965200"/>
                </a:lnTo>
                <a:lnTo>
                  <a:pt x="91427" y="952500"/>
                </a:lnTo>
                <a:lnTo>
                  <a:pt x="93459" y="965200"/>
                </a:lnTo>
                <a:lnTo>
                  <a:pt x="89395" y="965200"/>
                </a:lnTo>
                <a:lnTo>
                  <a:pt x="91427" y="977900"/>
                </a:lnTo>
                <a:lnTo>
                  <a:pt x="93459" y="977900"/>
                </a:lnTo>
                <a:lnTo>
                  <a:pt x="92773" y="990600"/>
                </a:lnTo>
                <a:lnTo>
                  <a:pt x="93459" y="990600"/>
                </a:lnTo>
                <a:lnTo>
                  <a:pt x="94132" y="977900"/>
                </a:lnTo>
                <a:lnTo>
                  <a:pt x="96164" y="977900"/>
                </a:lnTo>
                <a:lnTo>
                  <a:pt x="95885" y="990600"/>
                </a:lnTo>
                <a:lnTo>
                  <a:pt x="96354" y="1003300"/>
                </a:lnTo>
                <a:lnTo>
                  <a:pt x="96837" y="1016000"/>
                </a:lnTo>
                <a:lnTo>
                  <a:pt x="94132" y="1016000"/>
                </a:lnTo>
                <a:lnTo>
                  <a:pt x="95491" y="1028700"/>
                </a:lnTo>
                <a:lnTo>
                  <a:pt x="98526" y="1054100"/>
                </a:lnTo>
                <a:lnTo>
                  <a:pt x="102006" y="1079500"/>
                </a:lnTo>
                <a:lnTo>
                  <a:pt x="105105" y="1092200"/>
                </a:lnTo>
                <a:lnTo>
                  <a:pt x="106997" y="1117600"/>
                </a:lnTo>
                <a:lnTo>
                  <a:pt x="111061" y="1117600"/>
                </a:lnTo>
                <a:lnTo>
                  <a:pt x="113766" y="1143000"/>
                </a:lnTo>
                <a:lnTo>
                  <a:pt x="111061" y="1143000"/>
                </a:lnTo>
                <a:lnTo>
                  <a:pt x="110286" y="1150251"/>
                </a:lnTo>
                <a:lnTo>
                  <a:pt x="111734" y="1155700"/>
                </a:lnTo>
                <a:lnTo>
                  <a:pt x="109702" y="1155700"/>
                </a:lnTo>
                <a:lnTo>
                  <a:pt x="107670" y="1155700"/>
                </a:lnTo>
                <a:lnTo>
                  <a:pt x="109702" y="1181100"/>
                </a:lnTo>
                <a:lnTo>
                  <a:pt x="110388" y="1193800"/>
                </a:lnTo>
                <a:lnTo>
                  <a:pt x="111061" y="1193800"/>
                </a:lnTo>
                <a:lnTo>
                  <a:pt x="112090" y="1206500"/>
                </a:lnTo>
                <a:lnTo>
                  <a:pt x="116230" y="1219200"/>
                </a:lnTo>
                <a:lnTo>
                  <a:pt x="120484" y="1219200"/>
                </a:lnTo>
                <a:lnTo>
                  <a:pt x="121894" y="1231900"/>
                </a:lnTo>
                <a:lnTo>
                  <a:pt x="122580" y="1231900"/>
                </a:lnTo>
                <a:lnTo>
                  <a:pt x="122707" y="1234440"/>
                </a:lnTo>
                <a:lnTo>
                  <a:pt x="123253" y="1231900"/>
                </a:lnTo>
                <a:lnTo>
                  <a:pt x="127317" y="1231900"/>
                </a:lnTo>
                <a:lnTo>
                  <a:pt x="125958" y="1244600"/>
                </a:lnTo>
                <a:lnTo>
                  <a:pt x="130695" y="1244600"/>
                </a:lnTo>
                <a:lnTo>
                  <a:pt x="131381" y="1257300"/>
                </a:lnTo>
                <a:lnTo>
                  <a:pt x="129349" y="1257300"/>
                </a:lnTo>
                <a:lnTo>
                  <a:pt x="132054" y="1270000"/>
                </a:lnTo>
                <a:lnTo>
                  <a:pt x="130022" y="1270000"/>
                </a:lnTo>
                <a:lnTo>
                  <a:pt x="134759" y="1282700"/>
                </a:lnTo>
                <a:lnTo>
                  <a:pt x="135445" y="1282700"/>
                </a:lnTo>
                <a:lnTo>
                  <a:pt x="132727" y="1295400"/>
                </a:lnTo>
                <a:lnTo>
                  <a:pt x="132054" y="1282700"/>
                </a:lnTo>
                <a:lnTo>
                  <a:pt x="131381" y="1295400"/>
                </a:lnTo>
                <a:lnTo>
                  <a:pt x="132054" y="1295400"/>
                </a:lnTo>
                <a:lnTo>
                  <a:pt x="132727" y="1308100"/>
                </a:lnTo>
                <a:lnTo>
                  <a:pt x="136118" y="1295400"/>
                </a:lnTo>
                <a:lnTo>
                  <a:pt x="134759" y="1308100"/>
                </a:lnTo>
                <a:lnTo>
                  <a:pt x="133413" y="1308100"/>
                </a:lnTo>
                <a:lnTo>
                  <a:pt x="133413" y="1320800"/>
                </a:lnTo>
                <a:lnTo>
                  <a:pt x="138150" y="1320800"/>
                </a:lnTo>
                <a:lnTo>
                  <a:pt x="142214" y="1333500"/>
                </a:lnTo>
                <a:lnTo>
                  <a:pt x="140182" y="1333500"/>
                </a:lnTo>
                <a:lnTo>
                  <a:pt x="139509" y="1346200"/>
                </a:lnTo>
                <a:lnTo>
                  <a:pt x="140182" y="1346200"/>
                </a:lnTo>
                <a:lnTo>
                  <a:pt x="142214" y="1346200"/>
                </a:lnTo>
                <a:lnTo>
                  <a:pt x="140182" y="1358900"/>
                </a:lnTo>
                <a:lnTo>
                  <a:pt x="143573" y="1358900"/>
                </a:lnTo>
                <a:lnTo>
                  <a:pt x="143573" y="1371600"/>
                </a:lnTo>
                <a:lnTo>
                  <a:pt x="144919" y="1358900"/>
                </a:lnTo>
                <a:lnTo>
                  <a:pt x="147624" y="1358900"/>
                </a:lnTo>
                <a:lnTo>
                  <a:pt x="144246" y="1371600"/>
                </a:lnTo>
                <a:lnTo>
                  <a:pt x="143573" y="1371600"/>
                </a:lnTo>
                <a:lnTo>
                  <a:pt x="143573" y="1384300"/>
                </a:lnTo>
                <a:lnTo>
                  <a:pt x="146951" y="1384300"/>
                </a:lnTo>
                <a:lnTo>
                  <a:pt x="148310" y="1371600"/>
                </a:lnTo>
                <a:lnTo>
                  <a:pt x="149123" y="1376680"/>
                </a:lnTo>
                <a:lnTo>
                  <a:pt x="149656" y="1371600"/>
                </a:lnTo>
                <a:lnTo>
                  <a:pt x="153047" y="1371600"/>
                </a:lnTo>
                <a:lnTo>
                  <a:pt x="151688" y="1384300"/>
                </a:lnTo>
                <a:lnTo>
                  <a:pt x="150342" y="1384300"/>
                </a:lnTo>
                <a:lnTo>
                  <a:pt x="149123" y="1376680"/>
                </a:lnTo>
                <a:lnTo>
                  <a:pt x="148310" y="1384300"/>
                </a:lnTo>
                <a:lnTo>
                  <a:pt x="150342" y="1397000"/>
                </a:lnTo>
                <a:lnTo>
                  <a:pt x="153047" y="1384300"/>
                </a:lnTo>
                <a:lnTo>
                  <a:pt x="152374" y="1397000"/>
                </a:lnTo>
                <a:lnTo>
                  <a:pt x="150342" y="1397000"/>
                </a:lnTo>
                <a:lnTo>
                  <a:pt x="153720" y="1409700"/>
                </a:lnTo>
                <a:lnTo>
                  <a:pt x="195935" y="1409700"/>
                </a:lnTo>
                <a:lnTo>
                  <a:pt x="195033" y="1397000"/>
                </a:lnTo>
                <a:lnTo>
                  <a:pt x="199771" y="1397000"/>
                </a:lnTo>
                <a:lnTo>
                  <a:pt x="199097" y="1384300"/>
                </a:lnTo>
                <a:lnTo>
                  <a:pt x="195033" y="1384300"/>
                </a:lnTo>
                <a:lnTo>
                  <a:pt x="193001" y="1371600"/>
                </a:lnTo>
                <a:lnTo>
                  <a:pt x="196392" y="1371600"/>
                </a:lnTo>
                <a:lnTo>
                  <a:pt x="197993" y="1358900"/>
                </a:lnTo>
                <a:lnTo>
                  <a:pt x="198958" y="1346200"/>
                </a:lnTo>
                <a:lnTo>
                  <a:pt x="198424" y="1346200"/>
                </a:lnTo>
                <a:lnTo>
                  <a:pt x="197739" y="1333500"/>
                </a:lnTo>
                <a:lnTo>
                  <a:pt x="199771" y="133350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0" name="Google Shape;320;p45"/>
          <p:cNvSpPr/>
          <p:nvPr/>
        </p:nvSpPr>
        <p:spPr>
          <a:xfrm>
            <a:off x="3958825" y="4512786"/>
            <a:ext cx="3493" cy="2222"/>
          </a:xfrm>
          <a:custGeom>
            <a:rect b="b" l="l" r="r" t="t"/>
            <a:pathLst>
              <a:path extrusionOk="0" h="4445" w="6984">
                <a:moveTo>
                  <a:pt x="673" y="3390"/>
                </a:moveTo>
                <a:lnTo>
                  <a:pt x="0" y="3390"/>
                </a:lnTo>
                <a:lnTo>
                  <a:pt x="0" y="4064"/>
                </a:lnTo>
                <a:lnTo>
                  <a:pt x="673" y="4064"/>
                </a:lnTo>
                <a:lnTo>
                  <a:pt x="673" y="3390"/>
                </a:lnTo>
                <a:close/>
              </a:path>
              <a:path extrusionOk="0" h="4445" w="6984">
                <a:moveTo>
                  <a:pt x="6769" y="2032"/>
                </a:moveTo>
                <a:lnTo>
                  <a:pt x="6096" y="673"/>
                </a:lnTo>
                <a:lnTo>
                  <a:pt x="5422" y="673"/>
                </a:lnTo>
                <a:lnTo>
                  <a:pt x="4064" y="0"/>
                </a:lnTo>
                <a:lnTo>
                  <a:pt x="6769" y="2032"/>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1" name="Google Shape;321;p45"/>
          <p:cNvSpPr/>
          <p:nvPr/>
        </p:nvSpPr>
        <p:spPr>
          <a:xfrm>
            <a:off x="4112549" y="4516846"/>
            <a:ext cx="953" cy="1588"/>
          </a:xfrm>
          <a:custGeom>
            <a:rect b="b" l="l" r="r" t="t"/>
            <a:pathLst>
              <a:path extrusionOk="0" h="3175" w="1904">
                <a:moveTo>
                  <a:pt x="677" y="2708"/>
                </a:moveTo>
                <a:lnTo>
                  <a:pt x="0" y="2031"/>
                </a:lnTo>
                <a:lnTo>
                  <a:pt x="1354" y="0"/>
                </a:lnTo>
                <a:lnTo>
                  <a:pt x="677" y="1354"/>
                </a:lnTo>
                <a:lnTo>
                  <a:pt x="677" y="2708"/>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2" name="Google Shape;322;p45"/>
          <p:cNvSpPr/>
          <p:nvPr/>
        </p:nvSpPr>
        <p:spPr>
          <a:xfrm>
            <a:off x="3959168" y="4514814"/>
            <a:ext cx="635" cy="635"/>
          </a:xfrm>
          <a:custGeom>
            <a:rect b="b" l="l" r="r" t="t"/>
            <a:pathLst>
              <a:path extrusionOk="0" h="1270" w="1270">
                <a:moveTo>
                  <a:pt x="677" y="677"/>
                </a:moveTo>
                <a:lnTo>
                  <a:pt x="0" y="677"/>
                </a:lnTo>
                <a:lnTo>
                  <a:pt x="0" y="0"/>
                </a:lnTo>
                <a:lnTo>
                  <a:pt x="677" y="677"/>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3" name="Google Shape;323;p45"/>
          <p:cNvSpPr/>
          <p:nvPr/>
        </p:nvSpPr>
        <p:spPr>
          <a:xfrm>
            <a:off x="3957809" y="4456912"/>
            <a:ext cx="159385" cy="263525"/>
          </a:xfrm>
          <a:custGeom>
            <a:rect b="b" l="l" r="r" t="t"/>
            <a:pathLst>
              <a:path extrusionOk="0" h="527050" w="318770">
                <a:moveTo>
                  <a:pt x="1358" y="113665"/>
                </a:moveTo>
                <a:lnTo>
                  <a:pt x="685" y="113030"/>
                </a:lnTo>
                <a:lnTo>
                  <a:pt x="0" y="113030"/>
                </a:lnTo>
                <a:lnTo>
                  <a:pt x="1358" y="113665"/>
                </a:lnTo>
                <a:close/>
              </a:path>
              <a:path extrusionOk="0" h="527050" w="318770">
                <a:moveTo>
                  <a:pt x="2032" y="114300"/>
                </a:moveTo>
                <a:lnTo>
                  <a:pt x="1968" y="113957"/>
                </a:lnTo>
                <a:lnTo>
                  <a:pt x="1358" y="113665"/>
                </a:lnTo>
                <a:lnTo>
                  <a:pt x="2032" y="114300"/>
                </a:lnTo>
                <a:close/>
              </a:path>
              <a:path extrusionOk="0" h="527050" w="318770">
                <a:moveTo>
                  <a:pt x="4737" y="109220"/>
                </a:moveTo>
                <a:lnTo>
                  <a:pt x="4064" y="109220"/>
                </a:lnTo>
                <a:lnTo>
                  <a:pt x="4330" y="109982"/>
                </a:lnTo>
                <a:lnTo>
                  <a:pt x="4737" y="109220"/>
                </a:lnTo>
                <a:close/>
              </a:path>
              <a:path extrusionOk="0" h="527050" w="318770">
                <a:moveTo>
                  <a:pt x="5422" y="113030"/>
                </a:moveTo>
                <a:lnTo>
                  <a:pt x="4330" y="109982"/>
                </a:lnTo>
                <a:lnTo>
                  <a:pt x="4064" y="110490"/>
                </a:lnTo>
                <a:lnTo>
                  <a:pt x="5422" y="113030"/>
                </a:lnTo>
                <a:close/>
              </a:path>
              <a:path extrusionOk="0" h="527050" w="318770">
                <a:moveTo>
                  <a:pt x="6324" y="122351"/>
                </a:moveTo>
                <a:lnTo>
                  <a:pt x="6096" y="121920"/>
                </a:lnTo>
                <a:lnTo>
                  <a:pt x="6235" y="122301"/>
                </a:lnTo>
                <a:close/>
              </a:path>
              <a:path extrusionOk="0" h="527050" w="318770">
                <a:moveTo>
                  <a:pt x="7454" y="125730"/>
                </a:moveTo>
                <a:lnTo>
                  <a:pt x="6235" y="122301"/>
                </a:lnTo>
                <a:lnTo>
                  <a:pt x="5422" y="121920"/>
                </a:lnTo>
                <a:lnTo>
                  <a:pt x="7454" y="125730"/>
                </a:lnTo>
                <a:close/>
              </a:path>
              <a:path extrusionOk="0" h="527050" w="318770">
                <a:moveTo>
                  <a:pt x="7683" y="129120"/>
                </a:moveTo>
                <a:lnTo>
                  <a:pt x="7454" y="128905"/>
                </a:lnTo>
                <a:lnTo>
                  <a:pt x="7454" y="129540"/>
                </a:lnTo>
                <a:lnTo>
                  <a:pt x="7683" y="129120"/>
                </a:lnTo>
                <a:close/>
              </a:path>
              <a:path extrusionOk="0" h="527050" w="318770">
                <a:moveTo>
                  <a:pt x="11684" y="116840"/>
                </a:moveTo>
                <a:lnTo>
                  <a:pt x="9486" y="114300"/>
                </a:lnTo>
                <a:lnTo>
                  <a:pt x="8128" y="113030"/>
                </a:lnTo>
                <a:lnTo>
                  <a:pt x="6096" y="110490"/>
                </a:lnTo>
                <a:lnTo>
                  <a:pt x="5422" y="113030"/>
                </a:lnTo>
                <a:lnTo>
                  <a:pt x="1358" y="110490"/>
                </a:lnTo>
                <a:lnTo>
                  <a:pt x="1968" y="113957"/>
                </a:lnTo>
                <a:lnTo>
                  <a:pt x="2705" y="114300"/>
                </a:lnTo>
                <a:lnTo>
                  <a:pt x="3390" y="114300"/>
                </a:lnTo>
                <a:lnTo>
                  <a:pt x="4064" y="115570"/>
                </a:lnTo>
                <a:lnTo>
                  <a:pt x="4064" y="116840"/>
                </a:lnTo>
                <a:lnTo>
                  <a:pt x="8128" y="116840"/>
                </a:lnTo>
                <a:lnTo>
                  <a:pt x="11684" y="116840"/>
                </a:lnTo>
                <a:close/>
              </a:path>
              <a:path extrusionOk="0" h="527050" w="318770">
                <a:moveTo>
                  <a:pt x="19507" y="157480"/>
                </a:moveTo>
                <a:lnTo>
                  <a:pt x="18961" y="156210"/>
                </a:lnTo>
                <a:lnTo>
                  <a:pt x="18961" y="157480"/>
                </a:lnTo>
                <a:lnTo>
                  <a:pt x="19507" y="157480"/>
                </a:lnTo>
                <a:close/>
              </a:path>
              <a:path extrusionOk="0" h="527050" w="318770">
                <a:moveTo>
                  <a:pt x="29121" y="182880"/>
                </a:moveTo>
                <a:lnTo>
                  <a:pt x="28448" y="181610"/>
                </a:lnTo>
                <a:lnTo>
                  <a:pt x="27762" y="181610"/>
                </a:lnTo>
                <a:lnTo>
                  <a:pt x="29121" y="182880"/>
                </a:lnTo>
                <a:close/>
              </a:path>
              <a:path extrusionOk="0" h="527050" w="318770">
                <a:moveTo>
                  <a:pt x="29794" y="183515"/>
                </a:moveTo>
                <a:lnTo>
                  <a:pt x="29121" y="182880"/>
                </a:lnTo>
                <a:lnTo>
                  <a:pt x="29794" y="184150"/>
                </a:lnTo>
                <a:lnTo>
                  <a:pt x="29794" y="183515"/>
                </a:lnTo>
                <a:close/>
              </a:path>
              <a:path extrusionOk="0" h="527050" w="318770">
                <a:moveTo>
                  <a:pt x="52146" y="227330"/>
                </a:moveTo>
                <a:lnTo>
                  <a:pt x="51473" y="226060"/>
                </a:lnTo>
                <a:lnTo>
                  <a:pt x="50787" y="226060"/>
                </a:lnTo>
                <a:lnTo>
                  <a:pt x="52146" y="227330"/>
                </a:lnTo>
                <a:close/>
              </a:path>
              <a:path extrusionOk="0" h="527050" w="318770">
                <a:moveTo>
                  <a:pt x="102933" y="252730"/>
                </a:moveTo>
                <a:lnTo>
                  <a:pt x="101574" y="252730"/>
                </a:lnTo>
                <a:lnTo>
                  <a:pt x="101714" y="253492"/>
                </a:lnTo>
                <a:lnTo>
                  <a:pt x="102933" y="252730"/>
                </a:lnTo>
                <a:close/>
              </a:path>
              <a:path extrusionOk="0" h="527050" w="318770">
                <a:moveTo>
                  <a:pt x="171335" y="422910"/>
                </a:moveTo>
                <a:lnTo>
                  <a:pt x="170319" y="422275"/>
                </a:lnTo>
                <a:lnTo>
                  <a:pt x="170649" y="422910"/>
                </a:lnTo>
                <a:lnTo>
                  <a:pt x="171335" y="422910"/>
                </a:lnTo>
                <a:close/>
              </a:path>
              <a:path extrusionOk="0" h="527050" w="318770">
                <a:moveTo>
                  <a:pt x="172008" y="422910"/>
                </a:moveTo>
                <a:lnTo>
                  <a:pt x="171335" y="422910"/>
                </a:lnTo>
                <a:lnTo>
                  <a:pt x="171335" y="424180"/>
                </a:lnTo>
                <a:lnTo>
                  <a:pt x="172008" y="422910"/>
                </a:lnTo>
                <a:close/>
              </a:path>
              <a:path extrusionOk="0" h="527050" w="318770">
                <a:moveTo>
                  <a:pt x="186905" y="445770"/>
                </a:moveTo>
                <a:lnTo>
                  <a:pt x="185661" y="444766"/>
                </a:lnTo>
                <a:lnTo>
                  <a:pt x="186055" y="445770"/>
                </a:lnTo>
                <a:lnTo>
                  <a:pt x="186905" y="445770"/>
                </a:lnTo>
                <a:close/>
              </a:path>
              <a:path extrusionOk="0" h="527050" w="318770">
                <a:moveTo>
                  <a:pt x="187579" y="449580"/>
                </a:moveTo>
                <a:lnTo>
                  <a:pt x="186055" y="445770"/>
                </a:lnTo>
                <a:lnTo>
                  <a:pt x="184200" y="445770"/>
                </a:lnTo>
                <a:lnTo>
                  <a:pt x="187579" y="449580"/>
                </a:lnTo>
                <a:close/>
              </a:path>
              <a:path extrusionOk="0" h="527050" w="318770">
                <a:moveTo>
                  <a:pt x="188264" y="449160"/>
                </a:moveTo>
                <a:lnTo>
                  <a:pt x="187579" y="448310"/>
                </a:lnTo>
                <a:lnTo>
                  <a:pt x="188264" y="449580"/>
                </a:lnTo>
                <a:lnTo>
                  <a:pt x="188264" y="449160"/>
                </a:lnTo>
                <a:close/>
              </a:path>
              <a:path extrusionOk="0" h="527050" w="318770">
                <a:moveTo>
                  <a:pt x="220091" y="502920"/>
                </a:moveTo>
                <a:lnTo>
                  <a:pt x="219405" y="501015"/>
                </a:lnTo>
                <a:lnTo>
                  <a:pt x="218732" y="500380"/>
                </a:lnTo>
                <a:lnTo>
                  <a:pt x="220091" y="502920"/>
                </a:lnTo>
                <a:close/>
              </a:path>
              <a:path extrusionOk="0" h="527050" w="318770">
                <a:moveTo>
                  <a:pt x="220764" y="504190"/>
                </a:moveTo>
                <a:lnTo>
                  <a:pt x="220091" y="502920"/>
                </a:lnTo>
                <a:lnTo>
                  <a:pt x="220764" y="505460"/>
                </a:lnTo>
                <a:lnTo>
                  <a:pt x="220764" y="504190"/>
                </a:lnTo>
                <a:close/>
              </a:path>
              <a:path extrusionOk="0" h="527050" w="318770">
                <a:moveTo>
                  <a:pt x="247510" y="318770"/>
                </a:moveTo>
                <a:lnTo>
                  <a:pt x="247180" y="318770"/>
                </a:lnTo>
                <a:lnTo>
                  <a:pt x="246494" y="321310"/>
                </a:lnTo>
                <a:lnTo>
                  <a:pt x="247510" y="318770"/>
                </a:lnTo>
                <a:close/>
              </a:path>
              <a:path extrusionOk="0" h="527050" w="318770">
                <a:moveTo>
                  <a:pt x="247853" y="318770"/>
                </a:moveTo>
                <a:lnTo>
                  <a:pt x="247777" y="318109"/>
                </a:lnTo>
                <a:lnTo>
                  <a:pt x="247510" y="318770"/>
                </a:lnTo>
                <a:lnTo>
                  <a:pt x="247853" y="318770"/>
                </a:lnTo>
                <a:close/>
              </a:path>
              <a:path extrusionOk="0" h="527050" w="318770">
                <a:moveTo>
                  <a:pt x="253949" y="433070"/>
                </a:moveTo>
                <a:lnTo>
                  <a:pt x="253720" y="433501"/>
                </a:lnTo>
                <a:lnTo>
                  <a:pt x="253949" y="433070"/>
                </a:lnTo>
                <a:close/>
              </a:path>
              <a:path extrusionOk="0" h="527050" w="318770">
                <a:moveTo>
                  <a:pt x="254622" y="434340"/>
                </a:moveTo>
                <a:lnTo>
                  <a:pt x="253809" y="433578"/>
                </a:lnTo>
                <a:lnTo>
                  <a:pt x="253263" y="435610"/>
                </a:lnTo>
                <a:lnTo>
                  <a:pt x="254622" y="434340"/>
                </a:lnTo>
                <a:close/>
              </a:path>
              <a:path extrusionOk="0" h="527050" w="318770">
                <a:moveTo>
                  <a:pt x="259359" y="266700"/>
                </a:moveTo>
                <a:lnTo>
                  <a:pt x="258686" y="269240"/>
                </a:lnTo>
                <a:lnTo>
                  <a:pt x="259359" y="267970"/>
                </a:lnTo>
                <a:lnTo>
                  <a:pt x="259359" y="266700"/>
                </a:lnTo>
                <a:close/>
              </a:path>
              <a:path extrusionOk="0" h="527050" w="318770">
                <a:moveTo>
                  <a:pt x="260045" y="260350"/>
                </a:moveTo>
                <a:lnTo>
                  <a:pt x="259359" y="260350"/>
                </a:lnTo>
                <a:lnTo>
                  <a:pt x="259359" y="262890"/>
                </a:lnTo>
                <a:lnTo>
                  <a:pt x="260045" y="260350"/>
                </a:lnTo>
                <a:close/>
              </a:path>
              <a:path extrusionOk="0" h="527050" w="318770">
                <a:moveTo>
                  <a:pt x="260718" y="396240"/>
                </a:moveTo>
                <a:lnTo>
                  <a:pt x="260045" y="395922"/>
                </a:lnTo>
                <a:lnTo>
                  <a:pt x="260045" y="397510"/>
                </a:lnTo>
                <a:lnTo>
                  <a:pt x="260718" y="396240"/>
                </a:lnTo>
                <a:close/>
              </a:path>
              <a:path extrusionOk="0" h="527050" w="318770">
                <a:moveTo>
                  <a:pt x="263423" y="371805"/>
                </a:moveTo>
                <a:lnTo>
                  <a:pt x="262750" y="373151"/>
                </a:lnTo>
                <a:lnTo>
                  <a:pt x="262750" y="373837"/>
                </a:lnTo>
                <a:lnTo>
                  <a:pt x="263423" y="373837"/>
                </a:lnTo>
                <a:lnTo>
                  <a:pt x="263423" y="371805"/>
                </a:lnTo>
                <a:close/>
              </a:path>
              <a:path extrusionOk="0" h="527050" w="318770">
                <a:moveTo>
                  <a:pt x="264109" y="355600"/>
                </a:moveTo>
                <a:lnTo>
                  <a:pt x="263423" y="356870"/>
                </a:lnTo>
                <a:lnTo>
                  <a:pt x="264109" y="359410"/>
                </a:lnTo>
                <a:lnTo>
                  <a:pt x="264109" y="355600"/>
                </a:lnTo>
                <a:close/>
              </a:path>
              <a:path extrusionOk="0" h="527050" w="318770">
                <a:moveTo>
                  <a:pt x="265455" y="361950"/>
                </a:moveTo>
                <a:lnTo>
                  <a:pt x="264782" y="361950"/>
                </a:lnTo>
                <a:lnTo>
                  <a:pt x="265290" y="362267"/>
                </a:lnTo>
                <a:lnTo>
                  <a:pt x="265455" y="361950"/>
                </a:lnTo>
                <a:close/>
              </a:path>
              <a:path extrusionOk="0" h="527050" w="318770">
                <a:moveTo>
                  <a:pt x="265455" y="355549"/>
                </a:moveTo>
                <a:lnTo>
                  <a:pt x="264782" y="355549"/>
                </a:lnTo>
                <a:lnTo>
                  <a:pt x="265455" y="356222"/>
                </a:lnTo>
                <a:lnTo>
                  <a:pt x="265455" y="355549"/>
                </a:lnTo>
                <a:close/>
              </a:path>
              <a:path extrusionOk="0" h="527050" w="318770">
                <a:moveTo>
                  <a:pt x="266814" y="363220"/>
                </a:moveTo>
                <a:lnTo>
                  <a:pt x="265290" y="362267"/>
                </a:lnTo>
                <a:lnTo>
                  <a:pt x="264782" y="363220"/>
                </a:lnTo>
                <a:lnTo>
                  <a:pt x="264782" y="364490"/>
                </a:lnTo>
                <a:lnTo>
                  <a:pt x="266814" y="363220"/>
                </a:lnTo>
                <a:close/>
              </a:path>
              <a:path extrusionOk="0" h="527050" w="318770">
                <a:moveTo>
                  <a:pt x="268173" y="336550"/>
                </a:moveTo>
                <a:lnTo>
                  <a:pt x="267868" y="336016"/>
                </a:lnTo>
                <a:lnTo>
                  <a:pt x="267487" y="335229"/>
                </a:lnTo>
                <a:lnTo>
                  <a:pt x="266814" y="335915"/>
                </a:lnTo>
                <a:lnTo>
                  <a:pt x="266966" y="336245"/>
                </a:lnTo>
                <a:lnTo>
                  <a:pt x="266141" y="337820"/>
                </a:lnTo>
                <a:lnTo>
                  <a:pt x="266141" y="336550"/>
                </a:lnTo>
                <a:lnTo>
                  <a:pt x="264782" y="337820"/>
                </a:lnTo>
                <a:lnTo>
                  <a:pt x="266141" y="340360"/>
                </a:lnTo>
                <a:lnTo>
                  <a:pt x="267487" y="340360"/>
                </a:lnTo>
                <a:lnTo>
                  <a:pt x="268173" y="342900"/>
                </a:lnTo>
                <a:lnTo>
                  <a:pt x="268173" y="339090"/>
                </a:lnTo>
                <a:lnTo>
                  <a:pt x="267487" y="339090"/>
                </a:lnTo>
                <a:lnTo>
                  <a:pt x="267487" y="337820"/>
                </a:lnTo>
                <a:lnTo>
                  <a:pt x="267627" y="337553"/>
                </a:lnTo>
                <a:lnTo>
                  <a:pt x="268173" y="338620"/>
                </a:lnTo>
                <a:lnTo>
                  <a:pt x="268173" y="336588"/>
                </a:lnTo>
                <a:close/>
              </a:path>
              <a:path extrusionOk="0" h="527050" w="318770">
                <a:moveTo>
                  <a:pt x="268173" y="334010"/>
                </a:moveTo>
                <a:lnTo>
                  <a:pt x="267487" y="333590"/>
                </a:lnTo>
                <a:lnTo>
                  <a:pt x="267487" y="334010"/>
                </a:lnTo>
                <a:lnTo>
                  <a:pt x="268173" y="334010"/>
                </a:lnTo>
                <a:close/>
              </a:path>
              <a:path extrusionOk="0" h="527050" w="318770">
                <a:moveTo>
                  <a:pt x="271551" y="327660"/>
                </a:moveTo>
                <a:lnTo>
                  <a:pt x="271043" y="323850"/>
                </a:lnTo>
                <a:lnTo>
                  <a:pt x="270878" y="323850"/>
                </a:lnTo>
                <a:lnTo>
                  <a:pt x="270878" y="325120"/>
                </a:lnTo>
                <a:lnTo>
                  <a:pt x="271551" y="327660"/>
                </a:lnTo>
                <a:close/>
              </a:path>
              <a:path extrusionOk="0" h="527050" w="318770">
                <a:moveTo>
                  <a:pt x="272224" y="323850"/>
                </a:moveTo>
                <a:lnTo>
                  <a:pt x="271208" y="322897"/>
                </a:lnTo>
                <a:lnTo>
                  <a:pt x="271005" y="323507"/>
                </a:lnTo>
                <a:lnTo>
                  <a:pt x="271043" y="323850"/>
                </a:lnTo>
                <a:lnTo>
                  <a:pt x="272224" y="323850"/>
                </a:lnTo>
                <a:close/>
              </a:path>
              <a:path extrusionOk="0" h="527050" w="318770">
                <a:moveTo>
                  <a:pt x="274942" y="204470"/>
                </a:moveTo>
                <a:lnTo>
                  <a:pt x="274256" y="205740"/>
                </a:lnTo>
                <a:lnTo>
                  <a:pt x="274942" y="204901"/>
                </a:lnTo>
                <a:lnTo>
                  <a:pt x="274942" y="204470"/>
                </a:lnTo>
                <a:close/>
              </a:path>
              <a:path extrusionOk="0" h="527050" w="318770">
                <a:moveTo>
                  <a:pt x="277647" y="297307"/>
                </a:moveTo>
                <a:lnTo>
                  <a:pt x="276974" y="297980"/>
                </a:lnTo>
                <a:lnTo>
                  <a:pt x="277647" y="297980"/>
                </a:lnTo>
                <a:lnTo>
                  <a:pt x="277647" y="297307"/>
                </a:lnTo>
                <a:close/>
              </a:path>
              <a:path extrusionOk="0" h="527050" w="318770">
                <a:moveTo>
                  <a:pt x="277647" y="288290"/>
                </a:moveTo>
                <a:lnTo>
                  <a:pt x="276974" y="287020"/>
                </a:lnTo>
                <a:lnTo>
                  <a:pt x="276288" y="288290"/>
                </a:lnTo>
                <a:lnTo>
                  <a:pt x="276288" y="289560"/>
                </a:lnTo>
                <a:lnTo>
                  <a:pt x="277647" y="288290"/>
                </a:lnTo>
                <a:close/>
              </a:path>
              <a:path extrusionOk="0" h="527050" w="318770">
                <a:moveTo>
                  <a:pt x="278599" y="184912"/>
                </a:moveTo>
                <a:lnTo>
                  <a:pt x="276974" y="184150"/>
                </a:lnTo>
                <a:lnTo>
                  <a:pt x="277647" y="186690"/>
                </a:lnTo>
                <a:lnTo>
                  <a:pt x="278599" y="184912"/>
                </a:lnTo>
                <a:close/>
              </a:path>
              <a:path extrusionOk="0" h="527050" w="318770">
                <a:moveTo>
                  <a:pt x="279006" y="300990"/>
                </a:moveTo>
                <a:lnTo>
                  <a:pt x="276288" y="304800"/>
                </a:lnTo>
                <a:lnTo>
                  <a:pt x="277647" y="306070"/>
                </a:lnTo>
                <a:lnTo>
                  <a:pt x="277647" y="303530"/>
                </a:lnTo>
                <a:lnTo>
                  <a:pt x="279006" y="300990"/>
                </a:lnTo>
                <a:close/>
              </a:path>
              <a:path extrusionOk="0" h="527050" w="318770">
                <a:moveTo>
                  <a:pt x="279298" y="185242"/>
                </a:moveTo>
                <a:lnTo>
                  <a:pt x="279006" y="184150"/>
                </a:lnTo>
                <a:lnTo>
                  <a:pt x="278599" y="184912"/>
                </a:lnTo>
                <a:lnTo>
                  <a:pt x="279298" y="185242"/>
                </a:lnTo>
                <a:close/>
              </a:path>
              <a:path extrusionOk="0" h="527050" w="318770">
                <a:moveTo>
                  <a:pt x="279679" y="299720"/>
                </a:moveTo>
                <a:lnTo>
                  <a:pt x="278320" y="298450"/>
                </a:lnTo>
                <a:lnTo>
                  <a:pt x="276288" y="300990"/>
                </a:lnTo>
                <a:lnTo>
                  <a:pt x="279006" y="300990"/>
                </a:lnTo>
                <a:lnTo>
                  <a:pt x="279679" y="299720"/>
                </a:lnTo>
                <a:close/>
              </a:path>
              <a:path extrusionOk="0" h="527050" w="318770">
                <a:moveTo>
                  <a:pt x="279679" y="283210"/>
                </a:moveTo>
                <a:lnTo>
                  <a:pt x="277647" y="287020"/>
                </a:lnTo>
                <a:lnTo>
                  <a:pt x="279006" y="287020"/>
                </a:lnTo>
                <a:lnTo>
                  <a:pt x="279679" y="283210"/>
                </a:lnTo>
                <a:close/>
              </a:path>
              <a:path extrusionOk="0" h="527050" w="318770">
                <a:moveTo>
                  <a:pt x="280352" y="284441"/>
                </a:moveTo>
                <a:lnTo>
                  <a:pt x="279679" y="285800"/>
                </a:lnTo>
                <a:lnTo>
                  <a:pt x="280352" y="285800"/>
                </a:lnTo>
                <a:lnTo>
                  <a:pt x="280352" y="284441"/>
                </a:lnTo>
                <a:close/>
              </a:path>
              <a:path extrusionOk="0" h="527050" w="318770">
                <a:moveTo>
                  <a:pt x="281711" y="264160"/>
                </a:moveTo>
                <a:lnTo>
                  <a:pt x="272796" y="264160"/>
                </a:lnTo>
                <a:lnTo>
                  <a:pt x="272796" y="318770"/>
                </a:lnTo>
                <a:lnTo>
                  <a:pt x="271551" y="318770"/>
                </a:lnTo>
                <a:lnTo>
                  <a:pt x="270471" y="316230"/>
                </a:lnTo>
                <a:lnTo>
                  <a:pt x="268846" y="312420"/>
                </a:lnTo>
                <a:lnTo>
                  <a:pt x="272796" y="318770"/>
                </a:lnTo>
                <a:lnTo>
                  <a:pt x="272796" y="264160"/>
                </a:lnTo>
                <a:lnTo>
                  <a:pt x="260489" y="264160"/>
                </a:lnTo>
                <a:lnTo>
                  <a:pt x="260045" y="266700"/>
                </a:lnTo>
                <a:lnTo>
                  <a:pt x="259359" y="267970"/>
                </a:lnTo>
                <a:lnTo>
                  <a:pt x="259359" y="269240"/>
                </a:lnTo>
                <a:lnTo>
                  <a:pt x="258686" y="274320"/>
                </a:lnTo>
                <a:lnTo>
                  <a:pt x="257327" y="276860"/>
                </a:lnTo>
                <a:lnTo>
                  <a:pt x="258013" y="276860"/>
                </a:lnTo>
                <a:lnTo>
                  <a:pt x="258013" y="279400"/>
                </a:lnTo>
                <a:lnTo>
                  <a:pt x="256654" y="283210"/>
                </a:lnTo>
                <a:lnTo>
                  <a:pt x="255981" y="285750"/>
                </a:lnTo>
                <a:lnTo>
                  <a:pt x="255295" y="285750"/>
                </a:lnTo>
                <a:lnTo>
                  <a:pt x="254622" y="287020"/>
                </a:lnTo>
                <a:lnTo>
                  <a:pt x="254622" y="288290"/>
                </a:lnTo>
                <a:lnTo>
                  <a:pt x="253949" y="287020"/>
                </a:lnTo>
                <a:lnTo>
                  <a:pt x="253263" y="288290"/>
                </a:lnTo>
                <a:lnTo>
                  <a:pt x="253263" y="293370"/>
                </a:lnTo>
                <a:lnTo>
                  <a:pt x="252590" y="295910"/>
                </a:lnTo>
                <a:lnTo>
                  <a:pt x="250558" y="295910"/>
                </a:lnTo>
                <a:lnTo>
                  <a:pt x="252590" y="300990"/>
                </a:lnTo>
                <a:lnTo>
                  <a:pt x="250558" y="303530"/>
                </a:lnTo>
                <a:lnTo>
                  <a:pt x="250558" y="306070"/>
                </a:lnTo>
                <a:lnTo>
                  <a:pt x="249885" y="304800"/>
                </a:lnTo>
                <a:lnTo>
                  <a:pt x="249212" y="312420"/>
                </a:lnTo>
                <a:lnTo>
                  <a:pt x="247180" y="312420"/>
                </a:lnTo>
                <a:lnTo>
                  <a:pt x="247777" y="318109"/>
                </a:lnTo>
                <a:lnTo>
                  <a:pt x="248526" y="316230"/>
                </a:lnTo>
                <a:lnTo>
                  <a:pt x="247853" y="320040"/>
                </a:lnTo>
                <a:lnTo>
                  <a:pt x="247180" y="320040"/>
                </a:lnTo>
                <a:lnTo>
                  <a:pt x="247853" y="322580"/>
                </a:lnTo>
                <a:lnTo>
                  <a:pt x="246494" y="322580"/>
                </a:lnTo>
                <a:lnTo>
                  <a:pt x="246494" y="321310"/>
                </a:lnTo>
                <a:lnTo>
                  <a:pt x="245821" y="323850"/>
                </a:lnTo>
                <a:lnTo>
                  <a:pt x="245148" y="322580"/>
                </a:lnTo>
                <a:lnTo>
                  <a:pt x="245148" y="323850"/>
                </a:lnTo>
                <a:lnTo>
                  <a:pt x="245821" y="326390"/>
                </a:lnTo>
                <a:lnTo>
                  <a:pt x="246494" y="326390"/>
                </a:lnTo>
                <a:lnTo>
                  <a:pt x="245148" y="327660"/>
                </a:lnTo>
                <a:lnTo>
                  <a:pt x="245821" y="330200"/>
                </a:lnTo>
                <a:lnTo>
                  <a:pt x="244462" y="331470"/>
                </a:lnTo>
                <a:lnTo>
                  <a:pt x="244462" y="330200"/>
                </a:lnTo>
                <a:lnTo>
                  <a:pt x="243789" y="336550"/>
                </a:lnTo>
                <a:lnTo>
                  <a:pt x="239725" y="337820"/>
                </a:lnTo>
                <a:lnTo>
                  <a:pt x="240398" y="342900"/>
                </a:lnTo>
                <a:lnTo>
                  <a:pt x="239725" y="342900"/>
                </a:lnTo>
                <a:lnTo>
                  <a:pt x="239725" y="341630"/>
                </a:lnTo>
                <a:lnTo>
                  <a:pt x="239052" y="345440"/>
                </a:lnTo>
                <a:lnTo>
                  <a:pt x="238366" y="344170"/>
                </a:lnTo>
                <a:lnTo>
                  <a:pt x="238366" y="350520"/>
                </a:lnTo>
                <a:lnTo>
                  <a:pt x="237693" y="350520"/>
                </a:lnTo>
                <a:lnTo>
                  <a:pt x="237020" y="353060"/>
                </a:lnTo>
                <a:lnTo>
                  <a:pt x="235661" y="359410"/>
                </a:lnTo>
                <a:lnTo>
                  <a:pt x="234988" y="363220"/>
                </a:lnTo>
                <a:lnTo>
                  <a:pt x="234988" y="367030"/>
                </a:lnTo>
                <a:lnTo>
                  <a:pt x="233629" y="367030"/>
                </a:lnTo>
                <a:lnTo>
                  <a:pt x="233629" y="369570"/>
                </a:lnTo>
                <a:lnTo>
                  <a:pt x="232956" y="373380"/>
                </a:lnTo>
                <a:lnTo>
                  <a:pt x="232270" y="372110"/>
                </a:lnTo>
                <a:lnTo>
                  <a:pt x="232956" y="374650"/>
                </a:lnTo>
                <a:lnTo>
                  <a:pt x="228892" y="378460"/>
                </a:lnTo>
                <a:lnTo>
                  <a:pt x="230924" y="378460"/>
                </a:lnTo>
                <a:lnTo>
                  <a:pt x="230924" y="379730"/>
                </a:lnTo>
                <a:lnTo>
                  <a:pt x="231597" y="382270"/>
                </a:lnTo>
                <a:lnTo>
                  <a:pt x="232270" y="382270"/>
                </a:lnTo>
                <a:lnTo>
                  <a:pt x="231597" y="384810"/>
                </a:lnTo>
                <a:lnTo>
                  <a:pt x="231597" y="382270"/>
                </a:lnTo>
                <a:lnTo>
                  <a:pt x="230251" y="384810"/>
                </a:lnTo>
                <a:lnTo>
                  <a:pt x="229565" y="387350"/>
                </a:lnTo>
                <a:lnTo>
                  <a:pt x="230924" y="388620"/>
                </a:lnTo>
                <a:lnTo>
                  <a:pt x="229565" y="391160"/>
                </a:lnTo>
                <a:lnTo>
                  <a:pt x="228892" y="391160"/>
                </a:lnTo>
                <a:lnTo>
                  <a:pt x="228892" y="393700"/>
                </a:lnTo>
                <a:lnTo>
                  <a:pt x="228219" y="394970"/>
                </a:lnTo>
                <a:lnTo>
                  <a:pt x="228892" y="398780"/>
                </a:lnTo>
                <a:lnTo>
                  <a:pt x="225501" y="398780"/>
                </a:lnTo>
                <a:lnTo>
                  <a:pt x="227533" y="402590"/>
                </a:lnTo>
                <a:lnTo>
                  <a:pt x="226860" y="403860"/>
                </a:lnTo>
                <a:lnTo>
                  <a:pt x="226187" y="406400"/>
                </a:lnTo>
                <a:lnTo>
                  <a:pt x="225501" y="406400"/>
                </a:lnTo>
                <a:lnTo>
                  <a:pt x="225501" y="411480"/>
                </a:lnTo>
                <a:lnTo>
                  <a:pt x="224828" y="414020"/>
                </a:lnTo>
                <a:lnTo>
                  <a:pt x="224155" y="419100"/>
                </a:lnTo>
                <a:lnTo>
                  <a:pt x="222123" y="419100"/>
                </a:lnTo>
                <a:lnTo>
                  <a:pt x="224155" y="420370"/>
                </a:lnTo>
                <a:lnTo>
                  <a:pt x="222123" y="422910"/>
                </a:lnTo>
                <a:lnTo>
                  <a:pt x="223469" y="422910"/>
                </a:lnTo>
                <a:lnTo>
                  <a:pt x="222796" y="425450"/>
                </a:lnTo>
                <a:lnTo>
                  <a:pt x="221437" y="429260"/>
                </a:lnTo>
                <a:lnTo>
                  <a:pt x="219405" y="433070"/>
                </a:lnTo>
                <a:lnTo>
                  <a:pt x="218732" y="435610"/>
                </a:lnTo>
                <a:lnTo>
                  <a:pt x="217373" y="438150"/>
                </a:lnTo>
                <a:lnTo>
                  <a:pt x="216700" y="438150"/>
                </a:lnTo>
                <a:lnTo>
                  <a:pt x="217373" y="439420"/>
                </a:lnTo>
                <a:lnTo>
                  <a:pt x="218059" y="439420"/>
                </a:lnTo>
                <a:lnTo>
                  <a:pt x="216700" y="440690"/>
                </a:lnTo>
                <a:lnTo>
                  <a:pt x="216700" y="441960"/>
                </a:lnTo>
                <a:lnTo>
                  <a:pt x="217373" y="444500"/>
                </a:lnTo>
                <a:lnTo>
                  <a:pt x="217373" y="445770"/>
                </a:lnTo>
                <a:lnTo>
                  <a:pt x="216700" y="445770"/>
                </a:lnTo>
                <a:lnTo>
                  <a:pt x="216700" y="444500"/>
                </a:lnTo>
                <a:lnTo>
                  <a:pt x="216027" y="443230"/>
                </a:lnTo>
                <a:lnTo>
                  <a:pt x="215341" y="443230"/>
                </a:lnTo>
                <a:lnTo>
                  <a:pt x="215341" y="441960"/>
                </a:lnTo>
                <a:lnTo>
                  <a:pt x="214668" y="441960"/>
                </a:lnTo>
                <a:lnTo>
                  <a:pt x="213995" y="443230"/>
                </a:lnTo>
                <a:lnTo>
                  <a:pt x="213995" y="441960"/>
                </a:lnTo>
                <a:lnTo>
                  <a:pt x="214668" y="441960"/>
                </a:lnTo>
                <a:lnTo>
                  <a:pt x="214325" y="440690"/>
                </a:lnTo>
                <a:lnTo>
                  <a:pt x="214122" y="439928"/>
                </a:lnTo>
                <a:lnTo>
                  <a:pt x="214668" y="439420"/>
                </a:lnTo>
                <a:lnTo>
                  <a:pt x="213995" y="439420"/>
                </a:lnTo>
                <a:lnTo>
                  <a:pt x="213995" y="440055"/>
                </a:lnTo>
                <a:lnTo>
                  <a:pt x="213309" y="440690"/>
                </a:lnTo>
                <a:lnTo>
                  <a:pt x="212636" y="440690"/>
                </a:lnTo>
                <a:lnTo>
                  <a:pt x="212636" y="439420"/>
                </a:lnTo>
                <a:lnTo>
                  <a:pt x="210604" y="438150"/>
                </a:lnTo>
                <a:lnTo>
                  <a:pt x="209931" y="435610"/>
                </a:lnTo>
                <a:lnTo>
                  <a:pt x="213309" y="435610"/>
                </a:lnTo>
                <a:lnTo>
                  <a:pt x="211963" y="434340"/>
                </a:lnTo>
                <a:lnTo>
                  <a:pt x="212636" y="433070"/>
                </a:lnTo>
                <a:lnTo>
                  <a:pt x="211289" y="430530"/>
                </a:lnTo>
                <a:lnTo>
                  <a:pt x="209257" y="429260"/>
                </a:lnTo>
                <a:lnTo>
                  <a:pt x="209257" y="427990"/>
                </a:lnTo>
                <a:lnTo>
                  <a:pt x="207899" y="429260"/>
                </a:lnTo>
                <a:lnTo>
                  <a:pt x="205867" y="427990"/>
                </a:lnTo>
                <a:lnTo>
                  <a:pt x="208572" y="427990"/>
                </a:lnTo>
                <a:lnTo>
                  <a:pt x="207899" y="426720"/>
                </a:lnTo>
                <a:lnTo>
                  <a:pt x="206540" y="425450"/>
                </a:lnTo>
                <a:lnTo>
                  <a:pt x="204508" y="421640"/>
                </a:lnTo>
                <a:lnTo>
                  <a:pt x="201803" y="421640"/>
                </a:lnTo>
                <a:lnTo>
                  <a:pt x="201803" y="420370"/>
                </a:lnTo>
                <a:lnTo>
                  <a:pt x="201803" y="416560"/>
                </a:lnTo>
                <a:lnTo>
                  <a:pt x="201803" y="414020"/>
                </a:lnTo>
                <a:lnTo>
                  <a:pt x="199771" y="414020"/>
                </a:lnTo>
                <a:lnTo>
                  <a:pt x="199771" y="412750"/>
                </a:lnTo>
                <a:lnTo>
                  <a:pt x="199771" y="411480"/>
                </a:lnTo>
                <a:lnTo>
                  <a:pt x="199097" y="411480"/>
                </a:lnTo>
                <a:lnTo>
                  <a:pt x="197739" y="412750"/>
                </a:lnTo>
                <a:lnTo>
                  <a:pt x="196380" y="411480"/>
                </a:lnTo>
                <a:lnTo>
                  <a:pt x="195707" y="408940"/>
                </a:lnTo>
                <a:lnTo>
                  <a:pt x="194348" y="408940"/>
                </a:lnTo>
                <a:lnTo>
                  <a:pt x="190957" y="400050"/>
                </a:lnTo>
                <a:lnTo>
                  <a:pt x="186486" y="392430"/>
                </a:lnTo>
                <a:lnTo>
                  <a:pt x="181876" y="384810"/>
                </a:lnTo>
                <a:lnTo>
                  <a:pt x="178104" y="377190"/>
                </a:lnTo>
                <a:lnTo>
                  <a:pt x="174713" y="372110"/>
                </a:lnTo>
                <a:lnTo>
                  <a:pt x="170649" y="368300"/>
                </a:lnTo>
                <a:lnTo>
                  <a:pt x="170116" y="367030"/>
                </a:lnTo>
                <a:lnTo>
                  <a:pt x="167944" y="361950"/>
                </a:lnTo>
                <a:lnTo>
                  <a:pt x="165912" y="358140"/>
                </a:lnTo>
                <a:lnTo>
                  <a:pt x="167271" y="361950"/>
                </a:lnTo>
                <a:lnTo>
                  <a:pt x="166585" y="360680"/>
                </a:lnTo>
                <a:lnTo>
                  <a:pt x="165239" y="360680"/>
                </a:lnTo>
                <a:lnTo>
                  <a:pt x="164553" y="359410"/>
                </a:lnTo>
                <a:lnTo>
                  <a:pt x="161848" y="353060"/>
                </a:lnTo>
                <a:lnTo>
                  <a:pt x="158457" y="344170"/>
                </a:lnTo>
                <a:lnTo>
                  <a:pt x="153047" y="339090"/>
                </a:lnTo>
                <a:lnTo>
                  <a:pt x="148310" y="335280"/>
                </a:lnTo>
                <a:lnTo>
                  <a:pt x="153047" y="334010"/>
                </a:lnTo>
                <a:lnTo>
                  <a:pt x="148983" y="331470"/>
                </a:lnTo>
                <a:lnTo>
                  <a:pt x="150342" y="331470"/>
                </a:lnTo>
                <a:lnTo>
                  <a:pt x="146951" y="327660"/>
                </a:lnTo>
                <a:lnTo>
                  <a:pt x="140855" y="321310"/>
                </a:lnTo>
                <a:lnTo>
                  <a:pt x="143560" y="321310"/>
                </a:lnTo>
                <a:lnTo>
                  <a:pt x="138823" y="318770"/>
                </a:lnTo>
                <a:lnTo>
                  <a:pt x="138823" y="317500"/>
                </a:lnTo>
                <a:lnTo>
                  <a:pt x="137464" y="313690"/>
                </a:lnTo>
                <a:lnTo>
                  <a:pt x="138150" y="313690"/>
                </a:lnTo>
                <a:lnTo>
                  <a:pt x="136118" y="312420"/>
                </a:lnTo>
                <a:lnTo>
                  <a:pt x="136791" y="312420"/>
                </a:lnTo>
                <a:lnTo>
                  <a:pt x="135445" y="309880"/>
                </a:lnTo>
                <a:lnTo>
                  <a:pt x="130695" y="303530"/>
                </a:lnTo>
                <a:lnTo>
                  <a:pt x="132054" y="300990"/>
                </a:lnTo>
                <a:lnTo>
                  <a:pt x="127889" y="295910"/>
                </a:lnTo>
                <a:lnTo>
                  <a:pt x="123672" y="289560"/>
                </a:lnTo>
                <a:lnTo>
                  <a:pt x="119583" y="283210"/>
                </a:lnTo>
                <a:lnTo>
                  <a:pt x="115798" y="276860"/>
                </a:lnTo>
                <a:lnTo>
                  <a:pt x="114452" y="275590"/>
                </a:lnTo>
                <a:lnTo>
                  <a:pt x="112420" y="273050"/>
                </a:lnTo>
                <a:lnTo>
                  <a:pt x="111734" y="271780"/>
                </a:lnTo>
                <a:lnTo>
                  <a:pt x="111734" y="269240"/>
                </a:lnTo>
                <a:lnTo>
                  <a:pt x="110388" y="266700"/>
                </a:lnTo>
                <a:lnTo>
                  <a:pt x="107670" y="266700"/>
                </a:lnTo>
                <a:lnTo>
                  <a:pt x="106997" y="262890"/>
                </a:lnTo>
                <a:lnTo>
                  <a:pt x="107670" y="262890"/>
                </a:lnTo>
                <a:lnTo>
                  <a:pt x="106324" y="261620"/>
                </a:lnTo>
                <a:lnTo>
                  <a:pt x="105638" y="259080"/>
                </a:lnTo>
                <a:lnTo>
                  <a:pt x="103606" y="257810"/>
                </a:lnTo>
                <a:lnTo>
                  <a:pt x="102260" y="256540"/>
                </a:lnTo>
                <a:lnTo>
                  <a:pt x="101803" y="254000"/>
                </a:lnTo>
                <a:lnTo>
                  <a:pt x="101714" y="253492"/>
                </a:lnTo>
                <a:lnTo>
                  <a:pt x="100901" y="254000"/>
                </a:lnTo>
                <a:lnTo>
                  <a:pt x="100228" y="248920"/>
                </a:lnTo>
                <a:lnTo>
                  <a:pt x="89763" y="229870"/>
                </a:lnTo>
                <a:lnTo>
                  <a:pt x="84289" y="220980"/>
                </a:lnTo>
                <a:lnTo>
                  <a:pt x="64757" y="189230"/>
                </a:lnTo>
                <a:lnTo>
                  <a:pt x="42291" y="154940"/>
                </a:lnTo>
                <a:lnTo>
                  <a:pt x="38963" y="149860"/>
                </a:lnTo>
                <a:lnTo>
                  <a:pt x="34798" y="143510"/>
                </a:lnTo>
                <a:lnTo>
                  <a:pt x="12788" y="118110"/>
                </a:lnTo>
                <a:lnTo>
                  <a:pt x="8343" y="118110"/>
                </a:lnTo>
                <a:lnTo>
                  <a:pt x="8801" y="120650"/>
                </a:lnTo>
                <a:lnTo>
                  <a:pt x="8128" y="120650"/>
                </a:lnTo>
                <a:lnTo>
                  <a:pt x="9486" y="123190"/>
                </a:lnTo>
                <a:lnTo>
                  <a:pt x="8128" y="123190"/>
                </a:lnTo>
                <a:lnTo>
                  <a:pt x="6324" y="122351"/>
                </a:lnTo>
                <a:lnTo>
                  <a:pt x="8128" y="125730"/>
                </a:lnTo>
                <a:lnTo>
                  <a:pt x="7454" y="125730"/>
                </a:lnTo>
                <a:lnTo>
                  <a:pt x="6769" y="125730"/>
                </a:lnTo>
                <a:lnTo>
                  <a:pt x="7442" y="127012"/>
                </a:lnTo>
                <a:lnTo>
                  <a:pt x="6769" y="128270"/>
                </a:lnTo>
                <a:lnTo>
                  <a:pt x="7454" y="128905"/>
                </a:lnTo>
                <a:lnTo>
                  <a:pt x="7454" y="127012"/>
                </a:lnTo>
                <a:lnTo>
                  <a:pt x="8128" y="128270"/>
                </a:lnTo>
                <a:lnTo>
                  <a:pt x="7683" y="129120"/>
                </a:lnTo>
                <a:lnTo>
                  <a:pt x="9486" y="130810"/>
                </a:lnTo>
                <a:lnTo>
                  <a:pt x="8128" y="133350"/>
                </a:lnTo>
                <a:lnTo>
                  <a:pt x="12192" y="134620"/>
                </a:lnTo>
                <a:lnTo>
                  <a:pt x="11518" y="137160"/>
                </a:lnTo>
                <a:lnTo>
                  <a:pt x="9486" y="134620"/>
                </a:lnTo>
                <a:lnTo>
                  <a:pt x="10833" y="137160"/>
                </a:lnTo>
                <a:lnTo>
                  <a:pt x="10160" y="137160"/>
                </a:lnTo>
                <a:lnTo>
                  <a:pt x="12192" y="140970"/>
                </a:lnTo>
                <a:lnTo>
                  <a:pt x="12865" y="143510"/>
                </a:lnTo>
                <a:lnTo>
                  <a:pt x="12865" y="144780"/>
                </a:lnTo>
                <a:lnTo>
                  <a:pt x="14897" y="144780"/>
                </a:lnTo>
                <a:lnTo>
                  <a:pt x="14897" y="146050"/>
                </a:lnTo>
                <a:lnTo>
                  <a:pt x="17614" y="148590"/>
                </a:lnTo>
                <a:lnTo>
                  <a:pt x="16256" y="149860"/>
                </a:lnTo>
                <a:lnTo>
                  <a:pt x="17614" y="153670"/>
                </a:lnTo>
                <a:lnTo>
                  <a:pt x="18288" y="151765"/>
                </a:lnTo>
                <a:lnTo>
                  <a:pt x="18288" y="151130"/>
                </a:lnTo>
                <a:lnTo>
                  <a:pt x="18402" y="151447"/>
                </a:lnTo>
                <a:lnTo>
                  <a:pt x="18516" y="151130"/>
                </a:lnTo>
                <a:lnTo>
                  <a:pt x="18961" y="149860"/>
                </a:lnTo>
                <a:lnTo>
                  <a:pt x="20320" y="154940"/>
                </a:lnTo>
                <a:lnTo>
                  <a:pt x="19646" y="154940"/>
                </a:lnTo>
                <a:lnTo>
                  <a:pt x="18402" y="151447"/>
                </a:lnTo>
                <a:lnTo>
                  <a:pt x="18288" y="153670"/>
                </a:lnTo>
                <a:lnTo>
                  <a:pt x="20993" y="157480"/>
                </a:lnTo>
                <a:lnTo>
                  <a:pt x="19507" y="157480"/>
                </a:lnTo>
                <a:lnTo>
                  <a:pt x="21704" y="162560"/>
                </a:lnTo>
                <a:lnTo>
                  <a:pt x="23622" y="170180"/>
                </a:lnTo>
                <a:lnTo>
                  <a:pt x="25920" y="176530"/>
                </a:lnTo>
                <a:lnTo>
                  <a:pt x="29794" y="181610"/>
                </a:lnTo>
                <a:lnTo>
                  <a:pt x="29794" y="183515"/>
                </a:lnTo>
                <a:lnTo>
                  <a:pt x="33185" y="186690"/>
                </a:lnTo>
                <a:lnTo>
                  <a:pt x="31153" y="191770"/>
                </a:lnTo>
                <a:lnTo>
                  <a:pt x="34544" y="196850"/>
                </a:lnTo>
                <a:lnTo>
                  <a:pt x="35217" y="196850"/>
                </a:lnTo>
                <a:lnTo>
                  <a:pt x="37617" y="203200"/>
                </a:lnTo>
                <a:lnTo>
                  <a:pt x="41224" y="209550"/>
                </a:lnTo>
                <a:lnTo>
                  <a:pt x="45212" y="215900"/>
                </a:lnTo>
                <a:lnTo>
                  <a:pt x="48755" y="222250"/>
                </a:lnTo>
                <a:lnTo>
                  <a:pt x="48755" y="220980"/>
                </a:lnTo>
                <a:lnTo>
                  <a:pt x="50114" y="222250"/>
                </a:lnTo>
                <a:lnTo>
                  <a:pt x="51473" y="224790"/>
                </a:lnTo>
                <a:lnTo>
                  <a:pt x="52819" y="226060"/>
                </a:lnTo>
                <a:lnTo>
                  <a:pt x="52146" y="226060"/>
                </a:lnTo>
                <a:lnTo>
                  <a:pt x="55397" y="233680"/>
                </a:lnTo>
                <a:lnTo>
                  <a:pt x="60350" y="242570"/>
                </a:lnTo>
                <a:lnTo>
                  <a:pt x="65951" y="252730"/>
                </a:lnTo>
                <a:lnTo>
                  <a:pt x="71107" y="261620"/>
                </a:lnTo>
                <a:lnTo>
                  <a:pt x="79006" y="274320"/>
                </a:lnTo>
                <a:lnTo>
                  <a:pt x="86601" y="287020"/>
                </a:lnTo>
                <a:lnTo>
                  <a:pt x="94056" y="300990"/>
                </a:lnTo>
                <a:lnTo>
                  <a:pt x="101574" y="312420"/>
                </a:lnTo>
                <a:lnTo>
                  <a:pt x="100228" y="309880"/>
                </a:lnTo>
                <a:lnTo>
                  <a:pt x="102260" y="309880"/>
                </a:lnTo>
                <a:lnTo>
                  <a:pt x="102933" y="312420"/>
                </a:lnTo>
                <a:lnTo>
                  <a:pt x="102933" y="318770"/>
                </a:lnTo>
                <a:lnTo>
                  <a:pt x="109029" y="320040"/>
                </a:lnTo>
                <a:lnTo>
                  <a:pt x="109702" y="327660"/>
                </a:lnTo>
                <a:lnTo>
                  <a:pt x="114160" y="334010"/>
                </a:lnTo>
                <a:lnTo>
                  <a:pt x="117919" y="340360"/>
                </a:lnTo>
                <a:lnTo>
                  <a:pt x="121805" y="346710"/>
                </a:lnTo>
                <a:lnTo>
                  <a:pt x="126631" y="353060"/>
                </a:lnTo>
                <a:lnTo>
                  <a:pt x="125958" y="353060"/>
                </a:lnTo>
                <a:lnTo>
                  <a:pt x="126631" y="354330"/>
                </a:lnTo>
                <a:lnTo>
                  <a:pt x="127317" y="354330"/>
                </a:lnTo>
                <a:lnTo>
                  <a:pt x="127990" y="356870"/>
                </a:lnTo>
                <a:lnTo>
                  <a:pt x="129349" y="359410"/>
                </a:lnTo>
                <a:lnTo>
                  <a:pt x="132727" y="363220"/>
                </a:lnTo>
                <a:lnTo>
                  <a:pt x="133413" y="364490"/>
                </a:lnTo>
                <a:lnTo>
                  <a:pt x="134759" y="364490"/>
                </a:lnTo>
                <a:lnTo>
                  <a:pt x="136118" y="367030"/>
                </a:lnTo>
                <a:lnTo>
                  <a:pt x="134759" y="365760"/>
                </a:lnTo>
                <a:lnTo>
                  <a:pt x="136118" y="368300"/>
                </a:lnTo>
                <a:lnTo>
                  <a:pt x="135445" y="368300"/>
                </a:lnTo>
                <a:lnTo>
                  <a:pt x="138150" y="369570"/>
                </a:lnTo>
                <a:lnTo>
                  <a:pt x="136118" y="369570"/>
                </a:lnTo>
                <a:lnTo>
                  <a:pt x="141528" y="374650"/>
                </a:lnTo>
                <a:lnTo>
                  <a:pt x="141528" y="377190"/>
                </a:lnTo>
                <a:lnTo>
                  <a:pt x="143560" y="378460"/>
                </a:lnTo>
                <a:lnTo>
                  <a:pt x="146951" y="383540"/>
                </a:lnTo>
                <a:lnTo>
                  <a:pt x="148983" y="387350"/>
                </a:lnTo>
                <a:lnTo>
                  <a:pt x="148310" y="388620"/>
                </a:lnTo>
                <a:lnTo>
                  <a:pt x="152374" y="396240"/>
                </a:lnTo>
                <a:lnTo>
                  <a:pt x="156425" y="401320"/>
                </a:lnTo>
                <a:lnTo>
                  <a:pt x="161175" y="410210"/>
                </a:lnTo>
                <a:lnTo>
                  <a:pt x="165912" y="417830"/>
                </a:lnTo>
                <a:lnTo>
                  <a:pt x="167271" y="416560"/>
                </a:lnTo>
                <a:lnTo>
                  <a:pt x="168617" y="419100"/>
                </a:lnTo>
                <a:lnTo>
                  <a:pt x="167944" y="419100"/>
                </a:lnTo>
                <a:lnTo>
                  <a:pt x="167271" y="420370"/>
                </a:lnTo>
                <a:lnTo>
                  <a:pt x="170319" y="422275"/>
                </a:lnTo>
                <a:lnTo>
                  <a:pt x="169303" y="420370"/>
                </a:lnTo>
                <a:lnTo>
                  <a:pt x="171335" y="420370"/>
                </a:lnTo>
                <a:lnTo>
                  <a:pt x="172008" y="422910"/>
                </a:lnTo>
                <a:lnTo>
                  <a:pt x="172008" y="424180"/>
                </a:lnTo>
                <a:lnTo>
                  <a:pt x="171335" y="425450"/>
                </a:lnTo>
                <a:lnTo>
                  <a:pt x="175387" y="431800"/>
                </a:lnTo>
                <a:lnTo>
                  <a:pt x="179451" y="434340"/>
                </a:lnTo>
                <a:lnTo>
                  <a:pt x="183515" y="441960"/>
                </a:lnTo>
                <a:lnTo>
                  <a:pt x="182168" y="441960"/>
                </a:lnTo>
                <a:lnTo>
                  <a:pt x="185661" y="444766"/>
                </a:lnTo>
                <a:lnTo>
                  <a:pt x="185547" y="444500"/>
                </a:lnTo>
                <a:lnTo>
                  <a:pt x="187579" y="444500"/>
                </a:lnTo>
                <a:lnTo>
                  <a:pt x="188264" y="445770"/>
                </a:lnTo>
                <a:lnTo>
                  <a:pt x="189611" y="447040"/>
                </a:lnTo>
                <a:lnTo>
                  <a:pt x="188937" y="448310"/>
                </a:lnTo>
                <a:lnTo>
                  <a:pt x="188264" y="448310"/>
                </a:lnTo>
                <a:lnTo>
                  <a:pt x="188264" y="449160"/>
                </a:lnTo>
                <a:lnTo>
                  <a:pt x="189611" y="450850"/>
                </a:lnTo>
                <a:lnTo>
                  <a:pt x="188937" y="450850"/>
                </a:lnTo>
                <a:lnTo>
                  <a:pt x="190296" y="452120"/>
                </a:lnTo>
                <a:lnTo>
                  <a:pt x="192328" y="455930"/>
                </a:lnTo>
                <a:lnTo>
                  <a:pt x="194348" y="458470"/>
                </a:lnTo>
                <a:lnTo>
                  <a:pt x="195033" y="461010"/>
                </a:lnTo>
                <a:lnTo>
                  <a:pt x="197739" y="466090"/>
                </a:lnTo>
                <a:lnTo>
                  <a:pt x="199771" y="471170"/>
                </a:lnTo>
                <a:lnTo>
                  <a:pt x="203161" y="473710"/>
                </a:lnTo>
                <a:lnTo>
                  <a:pt x="203835" y="473710"/>
                </a:lnTo>
                <a:lnTo>
                  <a:pt x="201129" y="469900"/>
                </a:lnTo>
                <a:lnTo>
                  <a:pt x="201803" y="469900"/>
                </a:lnTo>
                <a:lnTo>
                  <a:pt x="207899" y="476250"/>
                </a:lnTo>
                <a:lnTo>
                  <a:pt x="205867" y="480060"/>
                </a:lnTo>
                <a:lnTo>
                  <a:pt x="211289" y="486410"/>
                </a:lnTo>
                <a:lnTo>
                  <a:pt x="209931" y="486410"/>
                </a:lnTo>
                <a:lnTo>
                  <a:pt x="211963" y="488950"/>
                </a:lnTo>
                <a:lnTo>
                  <a:pt x="212636" y="487680"/>
                </a:lnTo>
                <a:lnTo>
                  <a:pt x="215341" y="494030"/>
                </a:lnTo>
                <a:lnTo>
                  <a:pt x="216027" y="496570"/>
                </a:lnTo>
                <a:lnTo>
                  <a:pt x="212636" y="491490"/>
                </a:lnTo>
                <a:lnTo>
                  <a:pt x="211289" y="490220"/>
                </a:lnTo>
                <a:lnTo>
                  <a:pt x="213309" y="494030"/>
                </a:lnTo>
                <a:lnTo>
                  <a:pt x="218059" y="501650"/>
                </a:lnTo>
                <a:lnTo>
                  <a:pt x="216700" y="496570"/>
                </a:lnTo>
                <a:lnTo>
                  <a:pt x="218732" y="499110"/>
                </a:lnTo>
                <a:lnTo>
                  <a:pt x="219405" y="501015"/>
                </a:lnTo>
                <a:lnTo>
                  <a:pt x="220091" y="501650"/>
                </a:lnTo>
                <a:lnTo>
                  <a:pt x="223469" y="506730"/>
                </a:lnTo>
                <a:lnTo>
                  <a:pt x="232956" y="524510"/>
                </a:lnTo>
                <a:lnTo>
                  <a:pt x="232956" y="525780"/>
                </a:lnTo>
                <a:lnTo>
                  <a:pt x="234302" y="525780"/>
                </a:lnTo>
                <a:lnTo>
                  <a:pt x="234988" y="527050"/>
                </a:lnTo>
                <a:lnTo>
                  <a:pt x="235661" y="525780"/>
                </a:lnTo>
                <a:lnTo>
                  <a:pt x="237020" y="521970"/>
                </a:lnTo>
                <a:lnTo>
                  <a:pt x="238645" y="513080"/>
                </a:lnTo>
                <a:lnTo>
                  <a:pt x="240398" y="504190"/>
                </a:lnTo>
                <a:lnTo>
                  <a:pt x="242163" y="494030"/>
                </a:lnTo>
                <a:lnTo>
                  <a:pt x="243179" y="487680"/>
                </a:lnTo>
                <a:lnTo>
                  <a:pt x="243789" y="483870"/>
                </a:lnTo>
                <a:lnTo>
                  <a:pt x="245414" y="474980"/>
                </a:lnTo>
                <a:lnTo>
                  <a:pt x="246418" y="469900"/>
                </a:lnTo>
                <a:lnTo>
                  <a:pt x="248932" y="457200"/>
                </a:lnTo>
                <a:lnTo>
                  <a:pt x="250558" y="449580"/>
                </a:lnTo>
                <a:lnTo>
                  <a:pt x="250558" y="445770"/>
                </a:lnTo>
                <a:lnTo>
                  <a:pt x="250558" y="443230"/>
                </a:lnTo>
                <a:lnTo>
                  <a:pt x="250558" y="440690"/>
                </a:lnTo>
                <a:lnTo>
                  <a:pt x="251231" y="439420"/>
                </a:lnTo>
                <a:lnTo>
                  <a:pt x="251231" y="436880"/>
                </a:lnTo>
                <a:lnTo>
                  <a:pt x="253263" y="436880"/>
                </a:lnTo>
                <a:lnTo>
                  <a:pt x="253263" y="435610"/>
                </a:lnTo>
                <a:lnTo>
                  <a:pt x="253263" y="434340"/>
                </a:lnTo>
                <a:lnTo>
                  <a:pt x="253720" y="433501"/>
                </a:lnTo>
                <a:lnTo>
                  <a:pt x="253263" y="433070"/>
                </a:lnTo>
                <a:lnTo>
                  <a:pt x="253949" y="433070"/>
                </a:lnTo>
                <a:lnTo>
                  <a:pt x="255295" y="425450"/>
                </a:lnTo>
                <a:lnTo>
                  <a:pt x="255981" y="431800"/>
                </a:lnTo>
                <a:lnTo>
                  <a:pt x="257479" y="425450"/>
                </a:lnTo>
                <a:lnTo>
                  <a:pt x="258686" y="420370"/>
                </a:lnTo>
                <a:lnTo>
                  <a:pt x="259359" y="417830"/>
                </a:lnTo>
                <a:lnTo>
                  <a:pt x="257327" y="417830"/>
                </a:lnTo>
                <a:lnTo>
                  <a:pt x="259359" y="414020"/>
                </a:lnTo>
                <a:lnTo>
                  <a:pt x="258686" y="416560"/>
                </a:lnTo>
                <a:lnTo>
                  <a:pt x="259359" y="415290"/>
                </a:lnTo>
                <a:lnTo>
                  <a:pt x="259930" y="414020"/>
                </a:lnTo>
                <a:lnTo>
                  <a:pt x="262750" y="407670"/>
                </a:lnTo>
                <a:lnTo>
                  <a:pt x="257327" y="405130"/>
                </a:lnTo>
                <a:lnTo>
                  <a:pt x="260045" y="398780"/>
                </a:lnTo>
                <a:lnTo>
                  <a:pt x="260045" y="397510"/>
                </a:lnTo>
                <a:lnTo>
                  <a:pt x="259359" y="398780"/>
                </a:lnTo>
                <a:lnTo>
                  <a:pt x="257327" y="397510"/>
                </a:lnTo>
                <a:lnTo>
                  <a:pt x="258546" y="395224"/>
                </a:lnTo>
                <a:lnTo>
                  <a:pt x="260045" y="395922"/>
                </a:lnTo>
                <a:lnTo>
                  <a:pt x="260045" y="394970"/>
                </a:lnTo>
                <a:lnTo>
                  <a:pt x="258686" y="394970"/>
                </a:lnTo>
                <a:lnTo>
                  <a:pt x="258013" y="394970"/>
                </a:lnTo>
                <a:lnTo>
                  <a:pt x="257327" y="394970"/>
                </a:lnTo>
                <a:lnTo>
                  <a:pt x="258686" y="393700"/>
                </a:lnTo>
                <a:lnTo>
                  <a:pt x="257327" y="392430"/>
                </a:lnTo>
                <a:lnTo>
                  <a:pt x="258013" y="389890"/>
                </a:lnTo>
                <a:lnTo>
                  <a:pt x="259359" y="387350"/>
                </a:lnTo>
                <a:lnTo>
                  <a:pt x="259359" y="384810"/>
                </a:lnTo>
                <a:lnTo>
                  <a:pt x="259359" y="383540"/>
                </a:lnTo>
                <a:lnTo>
                  <a:pt x="261391" y="382270"/>
                </a:lnTo>
                <a:lnTo>
                  <a:pt x="261391" y="381000"/>
                </a:lnTo>
                <a:lnTo>
                  <a:pt x="259359" y="378460"/>
                </a:lnTo>
                <a:lnTo>
                  <a:pt x="260045" y="375920"/>
                </a:lnTo>
                <a:lnTo>
                  <a:pt x="262077" y="373380"/>
                </a:lnTo>
                <a:lnTo>
                  <a:pt x="261391" y="373380"/>
                </a:lnTo>
                <a:lnTo>
                  <a:pt x="262077" y="370840"/>
                </a:lnTo>
                <a:lnTo>
                  <a:pt x="262750" y="372110"/>
                </a:lnTo>
                <a:lnTo>
                  <a:pt x="263423" y="369570"/>
                </a:lnTo>
                <a:lnTo>
                  <a:pt x="262077" y="369570"/>
                </a:lnTo>
                <a:lnTo>
                  <a:pt x="262750" y="367030"/>
                </a:lnTo>
                <a:lnTo>
                  <a:pt x="263423" y="368300"/>
                </a:lnTo>
                <a:lnTo>
                  <a:pt x="263423" y="367030"/>
                </a:lnTo>
                <a:lnTo>
                  <a:pt x="264782" y="361950"/>
                </a:lnTo>
                <a:lnTo>
                  <a:pt x="264782" y="360680"/>
                </a:lnTo>
                <a:lnTo>
                  <a:pt x="264109" y="360680"/>
                </a:lnTo>
                <a:lnTo>
                  <a:pt x="263423" y="361950"/>
                </a:lnTo>
                <a:lnTo>
                  <a:pt x="262750" y="361950"/>
                </a:lnTo>
                <a:lnTo>
                  <a:pt x="263423" y="360680"/>
                </a:lnTo>
                <a:lnTo>
                  <a:pt x="262077" y="358140"/>
                </a:lnTo>
                <a:lnTo>
                  <a:pt x="263423" y="356870"/>
                </a:lnTo>
                <a:lnTo>
                  <a:pt x="264109" y="353060"/>
                </a:lnTo>
                <a:lnTo>
                  <a:pt x="264782" y="353060"/>
                </a:lnTo>
                <a:lnTo>
                  <a:pt x="264109" y="350520"/>
                </a:lnTo>
                <a:lnTo>
                  <a:pt x="265455" y="347980"/>
                </a:lnTo>
                <a:lnTo>
                  <a:pt x="266357" y="345440"/>
                </a:lnTo>
                <a:lnTo>
                  <a:pt x="266814" y="344170"/>
                </a:lnTo>
                <a:lnTo>
                  <a:pt x="266141" y="342900"/>
                </a:lnTo>
                <a:lnTo>
                  <a:pt x="266141" y="341630"/>
                </a:lnTo>
                <a:lnTo>
                  <a:pt x="265455" y="344170"/>
                </a:lnTo>
                <a:lnTo>
                  <a:pt x="264782" y="342900"/>
                </a:lnTo>
                <a:lnTo>
                  <a:pt x="264109" y="342900"/>
                </a:lnTo>
                <a:lnTo>
                  <a:pt x="266141" y="341630"/>
                </a:lnTo>
                <a:lnTo>
                  <a:pt x="262750" y="339090"/>
                </a:lnTo>
                <a:lnTo>
                  <a:pt x="264782" y="335280"/>
                </a:lnTo>
                <a:lnTo>
                  <a:pt x="265455" y="335280"/>
                </a:lnTo>
                <a:lnTo>
                  <a:pt x="266141" y="336550"/>
                </a:lnTo>
                <a:lnTo>
                  <a:pt x="266141" y="335280"/>
                </a:lnTo>
                <a:lnTo>
                  <a:pt x="266141" y="332740"/>
                </a:lnTo>
                <a:lnTo>
                  <a:pt x="267487" y="333590"/>
                </a:lnTo>
                <a:lnTo>
                  <a:pt x="267487" y="332740"/>
                </a:lnTo>
                <a:lnTo>
                  <a:pt x="267487" y="331470"/>
                </a:lnTo>
                <a:lnTo>
                  <a:pt x="267487" y="330200"/>
                </a:lnTo>
                <a:lnTo>
                  <a:pt x="266141" y="331470"/>
                </a:lnTo>
                <a:lnTo>
                  <a:pt x="267487" y="328930"/>
                </a:lnTo>
                <a:lnTo>
                  <a:pt x="267487" y="330200"/>
                </a:lnTo>
                <a:lnTo>
                  <a:pt x="268173" y="328930"/>
                </a:lnTo>
                <a:lnTo>
                  <a:pt x="268846" y="327660"/>
                </a:lnTo>
                <a:lnTo>
                  <a:pt x="268173" y="323850"/>
                </a:lnTo>
                <a:lnTo>
                  <a:pt x="270878" y="323850"/>
                </a:lnTo>
                <a:lnTo>
                  <a:pt x="270878" y="322580"/>
                </a:lnTo>
                <a:lnTo>
                  <a:pt x="271208" y="322897"/>
                </a:lnTo>
                <a:lnTo>
                  <a:pt x="272224" y="320040"/>
                </a:lnTo>
                <a:lnTo>
                  <a:pt x="272859" y="318871"/>
                </a:lnTo>
                <a:lnTo>
                  <a:pt x="273583" y="320040"/>
                </a:lnTo>
                <a:lnTo>
                  <a:pt x="273989" y="316230"/>
                </a:lnTo>
                <a:lnTo>
                  <a:pt x="274256" y="313690"/>
                </a:lnTo>
                <a:lnTo>
                  <a:pt x="274256" y="311150"/>
                </a:lnTo>
                <a:lnTo>
                  <a:pt x="273583" y="316230"/>
                </a:lnTo>
                <a:lnTo>
                  <a:pt x="272910" y="313690"/>
                </a:lnTo>
                <a:lnTo>
                  <a:pt x="273583" y="311150"/>
                </a:lnTo>
                <a:lnTo>
                  <a:pt x="274256" y="311150"/>
                </a:lnTo>
                <a:lnTo>
                  <a:pt x="274942" y="311150"/>
                </a:lnTo>
                <a:lnTo>
                  <a:pt x="274942" y="307340"/>
                </a:lnTo>
                <a:lnTo>
                  <a:pt x="275615" y="307340"/>
                </a:lnTo>
                <a:lnTo>
                  <a:pt x="275958" y="306070"/>
                </a:lnTo>
                <a:lnTo>
                  <a:pt x="276288" y="304800"/>
                </a:lnTo>
                <a:lnTo>
                  <a:pt x="274942" y="303530"/>
                </a:lnTo>
                <a:lnTo>
                  <a:pt x="275615" y="300990"/>
                </a:lnTo>
                <a:lnTo>
                  <a:pt x="275615" y="297180"/>
                </a:lnTo>
                <a:lnTo>
                  <a:pt x="276288" y="295910"/>
                </a:lnTo>
                <a:lnTo>
                  <a:pt x="275615" y="295910"/>
                </a:lnTo>
                <a:lnTo>
                  <a:pt x="275615" y="290830"/>
                </a:lnTo>
                <a:lnTo>
                  <a:pt x="274942" y="289560"/>
                </a:lnTo>
                <a:lnTo>
                  <a:pt x="275272" y="288290"/>
                </a:lnTo>
                <a:lnTo>
                  <a:pt x="275615" y="287020"/>
                </a:lnTo>
                <a:lnTo>
                  <a:pt x="276974" y="287020"/>
                </a:lnTo>
                <a:lnTo>
                  <a:pt x="278320" y="283210"/>
                </a:lnTo>
                <a:lnTo>
                  <a:pt x="279679" y="283210"/>
                </a:lnTo>
                <a:lnTo>
                  <a:pt x="278320" y="281940"/>
                </a:lnTo>
                <a:lnTo>
                  <a:pt x="280352" y="279400"/>
                </a:lnTo>
                <a:lnTo>
                  <a:pt x="280352" y="278130"/>
                </a:lnTo>
                <a:lnTo>
                  <a:pt x="281711" y="271780"/>
                </a:lnTo>
                <a:lnTo>
                  <a:pt x="279679" y="270510"/>
                </a:lnTo>
                <a:lnTo>
                  <a:pt x="278777" y="267970"/>
                </a:lnTo>
                <a:lnTo>
                  <a:pt x="279679" y="267970"/>
                </a:lnTo>
                <a:lnTo>
                  <a:pt x="279679" y="266700"/>
                </a:lnTo>
                <a:lnTo>
                  <a:pt x="278663" y="267652"/>
                </a:lnTo>
                <a:lnTo>
                  <a:pt x="278320" y="266700"/>
                </a:lnTo>
                <a:lnTo>
                  <a:pt x="279679" y="266700"/>
                </a:lnTo>
                <a:lnTo>
                  <a:pt x="281711" y="264795"/>
                </a:lnTo>
                <a:lnTo>
                  <a:pt x="281711" y="264160"/>
                </a:lnTo>
                <a:close/>
              </a:path>
              <a:path extrusionOk="0" h="527050" w="318770">
                <a:moveTo>
                  <a:pt x="282384" y="264160"/>
                </a:moveTo>
                <a:lnTo>
                  <a:pt x="281711" y="264795"/>
                </a:lnTo>
                <a:lnTo>
                  <a:pt x="281711" y="266700"/>
                </a:lnTo>
                <a:lnTo>
                  <a:pt x="282384" y="264160"/>
                </a:lnTo>
                <a:close/>
              </a:path>
              <a:path extrusionOk="0" h="527050" w="318770">
                <a:moveTo>
                  <a:pt x="283070" y="261620"/>
                </a:moveTo>
                <a:lnTo>
                  <a:pt x="282384" y="264160"/>
                </a:lnTo>
                <a:lnTo>
                  <a:pt x="283070" y="265430"/>
                </a:lnTo>
                <a:lnTo>
                  <a:pt x="283070" y="261620"/>
                </a:lnTo>
                <a:close/>
              </a:path>
              <a:path extrusionOk="0" h="527050" w="318770">
                <a:moveTo>
                  <a:pt x="283743" y="252730"/>
                </a:moveTo>
                <a:lnTo>
                  <a:pt x="283070" y="251460"/>
                </a:lnTo>
                <a:lnTo>
                  <a:pt x="281711" y="254000"/>
                </a:lnTo>
                <a:lnTo>
                  <a:pt x="282384" y="255270"/>
                </a:lnTo>
                <a:lnTo>
                  <a:pt x="283070" y="252730"/>
                </a:lnTo>
                <a:lnTo>
                  <a:pt x="283070" y="255270"/>
                </a:lnTo>
                <a:lnTo>
                  <a:pt x="283743" y="254000"/>
                </a:lnTo>
                <a:lnTo>
                  <a:pt x="283743" y="252730"/>
                </a:lnTo>
                <a:close/>
              </a:path>
              <a:path extrusionOk="0" h="527050" w="318770">
                <a:moveTo>
                  <a:pt x="285775" y="236220"/>
                </a:moveTo>
                <a:lnTo>
                  <a:pt x="285102" y="237490"/>
                </a:lnTo>
                <a:lnTo>
                  <a:pt x="285775" y="237490"/>
                </a:lnTo>
                <a:lnTo>
                  <a:pt x="285775" y="236220"/>
                </a:lnTo>
                <a:close/>
              </a:path>
              <a:path extrusionOk="0" h="527050" w="318770">
                <a:moveTo>
                  <a:pt x="295249" y="106680"/>
                </a:moveTo>
                <a:lnTo>
                  <a:pt x="294576" y="107950"/>
                </a:lnTo>
                <a:lnTo>
                  <a:pt x="295249" y="107315"/>
                </a:lnTo>
                <a:lnTo>
                  <a:pt x="295249" y="106680"/>
                </a:lnTo>
                <a:close/>
              </a:path>
              <a:path extrusionOk="0" h="527050" w="318770">
                <a:moveTo>
                  <a:pt x="295249" y="67310"/>
                </a:moveTo>
                <a:lnTo>
                  <a:pt x="294576" y="67310"/>
                </a:lnTo>
                <a:lnTo>
                  <a:pt x="294576" y="68580"/>
                </a:lnTo>
                <a:lnTo>
                  <a:pt x="295249" y="67310"/>
                </a:lnTo>
                <a:close/>
              </a:path>
              <a:path extrusionOk="0" h="527050" w="318770">
                <a:moveTo>
                  <a:pt x="297967" y="178790"/>
                </a:moveTo>
                <a:lnTo>
                  <a:pt x="297281" y="178117"/>
                </a:lnTo>
                <a:lnTo>
                  <a:pt x="297281" y="178790"/>
                </a:lnTo>
                <a:lnTo>
                  <a:pt x="297967" y="178790"/>
                </a:lnTo>
                <a:close/>
              </a:path>
              <a:path extrusionOk="0" h="527050" w="318770">
                <a:moveTo>
                  <a:pt x="297967" y="68580"/>
                </a:moveTo>
                <a:lnTo>
                  <a:pt x="297281" y="67310"/>
                </a:lnTo>
                <a:lnTo>
                  <a:pt x="296608" y="67310"/>
                </a:lnTo>
                <a:lnTo>
                  <a:pt x="297967" y="68580"/>
                </a:lnTo>
                <a:close/>
              </a:path>
              <a:path extrusionOk="0" h="527050" w="318770">
                <a:moveTo>
                  <a:pt x="298640" y="95250"/>
                </a:moveTo>
                <a:lnTo>
                  <a:pt x="297281" y="96520"/>
                </a:lnTo>
                <a:lnTo>
                  <a:pt x="298640" y="97370"/>
                </a:lnTo>
                <a:lnTo>
                  <a:pt x="298640" y="95250"/>
                </a:lnTo>
                <a:close/>
              </a:path>
              <a:path extrusionOk="0" h="527050" w="318770">
                <a:moveTo>
                  <a:pt x="298983" y="97586"/>
                </a:moveTo>
                <a:lnTo>
                  <a:pt x="298640" y="97370"/>
                </a:lnTo>
                <a:lnTo>
                  <a:pt x="298640" y="99060"/>
                </a:lnTo>
                <a:lnTo>
                  <a:pt x="298983" y="97586"/>
                </a:lnTo>
                <a:close/>
              </a:path>
              <a:path extrusionOk="0" h="527050" w="318770">
                <a:moveTo>
                  <a:pt x="299313" y="172720"/>
                </a:moveTo>
                <a:lnTo>
                  <a:pt x="298869" y="172300"/>
                </a:lnTo>
                <a:lnTo>
                  <a:pt x="299313" y="172720"/>
                </a:lnTo>
                <a:close/>
              </a:path>
              <a:path extrusionOk="0" h="527050" w="318770">
                <a:moveTo>
                  <a:pt x="299313" y="171450"/>
                </a:moveTo>
                <a:lnTo>
                  <a:pt x="297967" y="171450"/>
                </a:lnTo>
                <a:lnTo>
                  <a:pt x="298869" y="172300"/>
                </a:lnTo>
                <a:lnTo>
                  <a:pt x="299313" y="171450"/>
                </a:lnTo>
                <a:close/>
              </a:path>
              <a:path extrusionOk="0" h="527050" w="318770">
                <a:moveTo>
                  <a:pt x="299313" y="58420"/>
                </a:moveTo>
                <a:lnTo>
                  <a:pt x="298640" y="58420"/>
                </a:lnTo>
                <a:lnTo>
                  <a:pt x="295249" y="64770"/>
                </a:lnTo>
                <a:lnTo>
                  <a:pt x="299313" y="62230"/>
                </a:lnTo>
                <a:lnTo>
                  <a:pt x="298640" y="60960"/>
                </a:lnTo>
                <a:lnTo>
                  <a:pt x="298640" y="59690"/>
                </a:lnTo>
                <a:lnTo>
                  <a:pt x="299313" y="59690"/>
                </a:lnTo>
                <a:lnTo>
                  <a:pt x="299313" y="58420"/>
                </a:lnTo>
                <a:close/>
              </a:path>
              <a:path extrusionOk="0" h="527050" w="318770">
                <a:moveTo>
                  <a:pt x="302031" y="63500"/>
                </a:moveTo>
                <a:lnTo>
                  <a:pt x="301345" y="63500"/>
                </a:lnTo>
                <a:lnTo>
                  <a:pt x="301345" y="66040"/>
                </a:lnTo>
                <a:lnTo>
                  <a:pt x="302031" y="63500"/>
                </a:lnTo>
                <a:close/>
              </a:path>
              <a:path extrusionOk="0" h="527050" w="318770">
                <a:moveTo>
                  <a:pt x="303377" y="76200"/>
                </a:moveTo>
                <a:lnTo>
                  <a:pt x="302704" y="76200"/>
                </a:lnTo>
                <a:lnTo>
                  <a:pt x="302704" y="77470"/>
                </a:lnTo>
                <a:lnTo>
                  <a:pt x="303377" y="76200"/>
                </a:lnTo>
                <a:close/>
              </a:path>
              <a:path extrusionOk="0" h="527050" w="318770">
                <a:moveTo>
                  <a:pt x="306400" y="26847"/>
                </a:moveTo>
                <a:lnTo>
                  <a:pt x="303377" y="17780"/>
                </a:lnTo>
                <a:lnTo>
                  <a:pt x="303377" y="45135"/>
                </a:lnTo>
                <a:lnTo>
                  <a:pt x="306400" y="26847"/>
                </a:lnTo>
                <a:close/>
              </a:path>
              <a:path extrusionOk="0" h="527050" w="318770">
                <a:moveTo>
                  <a:pt x="308114" y="120650"/>
                </a:moveTo>
                <a:lnTo>
                  <a:pt x="307441" y="123190"/>
                </a:lnTo>
                <a:lnTo>
                  <a:pt x="307441" y="124460"/>
                </a:lnTo>
                <a:lnTo>
                  <a:pt x="308114" y="123190"/>
                </a:lnTo>
                <a:lnTo>
                  <a:pt x="308114" y="120650"/>
                </a:lnTo>
                <a:close/>
              </a:path>
              <a:path extrusionOk="0" h="527050" w="318770">
                <a:moveTo>
                  <a:pt x="308127" y="115570"/>
                </a:moveTo>
                <a:lnTo>
                  <a:pt x="306768" y="115570"/>
                </a:lnTo>
                <a:lnTo>
                  <a:pt x="307213" y="116420"/>
                </a:lnTo>
                <a:lnTo>
                  <a:pt x="308127" y="115570"/>
                </a:lnTo>
                <a:close/>
              </a:path>
              <a:path extrusionOk="0" h="527050" w="318770">
                <a:moveTo>
                  <a:pt x="308343" y="106680"/>
                </a:moveTo>
                <a:lnTo>
                  <a:pt x="308127" y="106680"/>
                </a:lnTo>
                <a:lnTo>
                  <a:pt x="307314" y="108966"/>
                </a:lnTo>
                <a:lnTo>
                  <a:pt x="307441" y="109220"/>
                </a:lnTo>
                <a:lnTo>
                  <a:pt x="308343" y="106680"/>
                </a:lnTo>
                <a:close/>
              </a:path>
              <a:path extrusionOk="0" h="527050" w="318770">
                <a:moveTo>
                  <a:pt x="308800" y="105410"/>
                </a:moveTo>
                <a:lnTo>
                  <a:pt x="308343" y="106680"/>
                </a:lnTo>
                <a:lnTo>
                  <a:pt x="308800" y="106680"/>
                </a:lnTo>
                <a:lnTo>
                  <a:pt x="308800" y="105410"/>
                </a:lnTo>
                <a:close/>
              </a:path>
              <a:path extrusionOk="0" h="527050" w="318770">
                <a:moveTo>
                  <a:pt x="308800" y="104140"/>
                </a:moveTo>
                <a:lnTo>
                  <a:pt x="308292" y="104775"/>
                </a:lnTo>
                <a:lnTo>
                  <a:pt x="308114" y="105410"/>
                </a:lnTo>
                <a:lnTo>
                  <a:pt x="308800" y="104140"/>
                </a:lnTo>
                <a:close/>
              </a:path>
              <a:path extrusionOk="0" h="527050" w="318770">
                <a:moveTo>
                  <a:pt x="309283" y="56248"/>
                </a:moveTo>
                <a:lnTo>
                  <a:pt x="305079" y="54940"/>
                </a:lnTo>
                <a:lnTo>
                  <a:pt x="305079" y="59055"/>
                </a:lnTo>
                <a:lnTo>
                  <a:pt x="304063" y="58420"/>
                </a:lnTo>
                <a:lnTo>
                  <a:pt x="304736" y="58420"/>
                </a:lnTo>
                <a:lnTo>
                  <a:pt x="305079" y="59055"/>
                </a:lnTo>
                <a:lnTo>
                  <a:pt x="305079" y="54940"/>
                </a:lnTo>
                <a:lnTo>
                  <a:pt x="304063" y="54610"/>
                </a:lnTo>
                <a:lnTo>
                  <a:pt x="303377" y="54610"/>
                </a:lnTo>
                <a:lnTo>
                  <a:pt x="303377" y="45135"/>
                </a:lnTo>
                <a:lnTo>
                  <a:pt x="302031" y="53340"/>
                </a:lnTo>
                <a:lnTo>
                  <a:pt x="301345" y="55880"/>
                </a:lnTo>
                <a:lnTo>
                  <a:pt x="302031" y="57150"/>
                </a:lnTo>
                <a:lnTo>
                  <a:pt x="300672" y="59690"/>
                </a:lnTo>
                <a:lnTo>
                  <a:pt x="299999" y="58420"/>
                </a:lnTo>
                <a:lnTo>
                  <a:pt x="299999" y="63500"/>
                </a:lnTo>
                <a:lnTo>
                  <a:pt x="299313" y="62230"/>
                </a:lnTo>
                <a:lnTo>
                  <a:pt x="299313" y="64770"/>
                </a:lnTo>
                <a:lnTo>
                  <a:pt x="297967" y="68580"/>
                </a:lnTo>
                <a:lnTo>
                  <a:pt x="295249" y="68580"/>
                </a:lnTo>
                <a:lnTo>
                  <a:pt x="295249" y="74930"/>
                </a:lnTo>
                <a:lnTo>
                  <a:pt x="298297" y="71120"/>
                </a:lnTo>
                <a:lnTo>
                  <a:pt x="299313" y="69850"/>
                </a:lnTo>
                <a:lnTo>
                  <a:pt x="297281" y="71120"/>
                </a:lnTo>
                <a:lnTo>
                  <a:pt x="301345" y="67310"/>
                </a:lnTo>
                <a:lnTo>
                  <a:pt x="299313" y="66040"/>
                </a:lnTo>
                <a:lnTo>
                  <a:pt x="301345" y="63500"/>
                </a:lnTo>
                <a:lnTo>
                  <a:pt x="303377" y="62230"/>
                </a:lnTo>
                <a:lnTo>
                  <a:pt x="303377" y="59690"/>
                </a:lnTo>
                <a:lnTo>
                  <a:pt x="304736" y="59690"/>
                </a:lnTo>
                <a:lnTo>
                  <a:pt x="304736" y="63500"/>
                </a:lnTo>
                <a:lnTo>
                  <a:pt x="306095" y="59690"/>
                </a:lnTo>
                <a:lnTo>
                  <a:pt x="305511" y="59334"/>
                </a:lnTo>
                <a:lnTo>
                  <a:pt x="305752" y="58420"/>
                </a:lnTo>
                <a:lnTo>
                  <a:pt x="306095" y="57150"/>
                </a:lnTo>
                <a:lnTo>
                  <a:pt x="306768" y="59690"/>
                </a:lnTo>
                <a:lnTo>
                  <a:pt x="308114" y="58420"/>
                </a:lnTo>
                <a:lnTo>
                  <a:pt x="306768" y="62230"/>
                </a:lnTo>
                <a:lnTo>
                  <a:pt x="308800" y="58420"/>
                </a:lnTo>
                <a:lnTo>
                  <a:pt x="308800" y="57150"/>
                </a:lnTo>
                <a:lnTo>
                  <a:pt x="309283" y="56248"/>
                </a:lnTo>
                <a:close/>
              </a:path>
              <a:path extrusionOk="0" h="527050" w="318770">
                <a:moveTo>
                  <a:pt x="309473" y="55880"/>
                </a:moveTo>
                <a:lnTo>
                  <a:pt x="309283" y="56248"/>
                </a:lnTo>
                <a:lnTo>
                  <a:pt x="309473" y="56311"/>
                </a:lnTo>
                <a:lnTo>
                  <a:pt x="309473" y="55880"/>
                </a:lnTo>
                <a:close/>
              </a:path>
              <a:path extrusionOk="0" h="527050" w="318770">
                <a:moveTo>
                  <a:pt x="310146" y="102870"/>
                </a:moveTo>
                <a:lnTo>
                  <a:pt x="309473" y="102870"/>
                </a:lnTo>
                <a:lnTo>
                  <a:pt x="308800" y="104140"/>
                </a:lnTo>
                <a:lnTo>
                  <a:pt x="308800" y="105410"/>
                </a:lnTo>
                <a:lnTo>
                  <a:pt x="310146" y="102870"/>
                </a:lnTo>
                <a:close/>
              </a:path>
              <a:path extrusionOk="0" h="527050" w="318770">
                <a:moveTo>
                  <a:pt x="312864" y="96520"/>
                </a:moveTo>
                <a:lnTo>
                  <a:pt x="311505" y="97790"/>
                </a:lnTo>
                <a:lnTo>
                  <a:pt x="309473" y="100330"/>
                </a:lnTo>
                <a:lnTo>
                  <a:pt x="310146" y="100330"/>
                </a:lnTo>
                <a:lnTo>
                  <a:pt x="310832" y="101600"/>
                </a:lnTo>
                <a:lnTo>
                  <a:pt x="312178" y="100330"/>
                </a:lnTo>
                <a:lnTo>
                  <a:pt x="312178" y="101600"/>
                </a:lnTo>
                <a:lnTo>
                  <a:pt x="312864" y="96520"/>
                </a:lnTo>
                <a:close/>
              </a:path>
              <a:path extrusionOk="0" h="527050" w="318770">
                <a:moveTo>
                  <a:pt x="315798" y="58280"/>
                </a:moveTo>
                <a:lnTo>
                  <a:pt x="309473" y="56311"/>
                </a:lnTo>
                <a:lnTo>
                  <a:pt x="309473" y="59690"/>
                </a:lnTo>
                <a:lnTo>
                  <a:pt x="310832" y="62230"/>
                </a:lnTo>
                <a:lnTo>
                  <a:pt x="310832" y="63500"/>
                </a:lnTo>
                <a:lnTo>
                  <a:pt x="310146" y="64770"/>
                </a:lnTo>
                <a:lnTo>
                  <a:pt x="310146" y="66040"/>
                </a:lnTo>
                <a:lnTo>
                  <a:pt x="309473" y="67310"/>
                </a:lnTo>
                <a:lnTo>
                  <a:pt x="309473" y="63500"/>
                </a:lnTo>
                <a:lnTo>
                  <a:pt x="308800" y="64770"/>
                </a:lnTo>
                <a:lnTo>
                  <a:pt x="308114" y="67310"/>
                </a:lnTo>
                <a:lnTo>
                  <a:pt x="308114" y="69850"/>
                </a:lnTo>
                <a:lnTo>
                  <a:pt x="307441" y="69850"/>
                </a:lnTo>
                <a:lnTo>
                  <a:pt x="306095" y="67310"/>
                </a:lnTo>
                <a:lnTo>
                  <a:pt x="306768" y="71120"/>
                </a:lnTo>
                <a:lnTo>
                  <a:pt x="306578" y="70764"/>
                </a:lnTo>
                <a:lnTo>
                  <a:pt x="306578" y="109766"/>
                </a:lnTo>
                <a:lnTo>
                  <a:pt x="305409" y="110490"/>
                </a:lnTo>
                <a:lnTo>
                  <a:pt x="304736" y="110490"/>
                </a:lnTo>
                <a:lnTo>
                  <a:pt x="305409" y="107950"/>
                </a:lnTo>
                <a:lnTo>
                  <a:pt x="306095" y="107950"/>
                </a:lnTo>
                <a:lnTo>
                  <a:pt x="306578" y="109766"/>
                </a:lnTo>
                <a:lnTo>
                  <a:pt x="306578" y="70764"/>
                </a:lnTo>
                <a:lnTo>
                  <a:pt x="306095" y="69850"/>
                </a:lnTo>
                <a:lnTo>
                  <a:pt x="304736" y="73660"/>
                </a:lnTo>
                <a:lnTo>
                  <a:pt x="304736" y="71120"/>
                </a:lnTo>
                <a:lnTo>
                  <a:pt x="304063" y="76200"/>
                </a:lnTo>
                <a:lnTo>
                  <a:pt x="303377" y="76200"/>
                </a:lnTo>
                <a:lnTo>
                  <a:pt x="302704" y="78740"/>
                </a:lnTo>
                <a:lnTo>
                  <a:pt x="304736" y="85090"/>
                </a:lnTo>
                <a:lnTo>
                  <a:pt x="302031" y="83820"/>
                </a:lnTo>
                <a:lnTo>
                  <a:pt x="302704" y="88900"/>
                </a:lnTo>
                <a:lnTo>
                  <a:pt x="302031" y="90170"/>
                </a:lnTo>
                <a:lnTo>
                  <a:pt x="301345" y="95250"/>
                </a:lnTo>
                <a:lnTo>
                  <a:pt x="300672" y="90170"/>
                </a:lnTo>
                <a:lnTo>
                  <a:pt x="298983" y="97586"/>
                </a:lnTo>
                <a:lnTo>
                  <a:pt x="299313" y="97790"/>
                </a:lnTo>
                <a:lnTo>
                  <a:pt x="298640" y="100330"/>
                </a:lnTo>
                <a:lnTo>
                  <a:pt x="297967" y="101600"/>
                </a:lnTo>
                <a:lnTo>
                  <a:pt x="296608" y="100330"/>
                </a:lnTo>
                <a:lnTo>
                  <a:pt x="295935" y="99060"/>
                </a:lnTo>
                <a:lnTo>
                  <a:pt x="295935" y="101600"/>
                </a:lnTo>
                <a:lnTo>
                  <a:pt x="296608" y="104140"/>
                </a:lnTo>
                <a:lnTo>
                  <a:pt x="295249" y="105410"/>
                </a:lnTo>
                <a:lnTo>
                  <a:pt x="295249" y="104140"/>
                </a:lnTo>
                <a:lnTo>
                  <a:pt x="294576" y="105410"/>
                </a:lnTo>
                <a:lnTo>
                  <a:pt x="295935" y="106680"/>
                </a:lnTo>
                <a:lnTo>
                  <a:pt x="295249" y="107315"/>
                </a:lnTo>
                <a:lnTo>
                  <a:pt x="295249" y="113030"/>
                </a:lnTo>
                <a:lnTo>
                  <a:pt x="294576" y="110490"/>
                </a:lnTo>
                <a:lnTo>
                  <a:pt x="294576" y="114300"/>
                </a:lnTo>
                <a:lnTo>
                  <a:pt x="293903" y="113030"/>
                </a:lnTo>
                <a:lnTo>
                  <a:pt x="293217" y="114300"/>
                </a:lnTo>
                <a:lnTo>
                  <a:pt x="293217" y="118110"/>
                </a:lnTo>
                <a:lnTo>
                  <a:pt x="293903" y="116840"/>
                </a:lnTo>
                <a:lnTo>
                  <a:pt x="293903" y="120650"/>
                </a:lnTo>
                <a:lnTo>
                  <a:pt x="292544" y="116840"/>
                </a:lnTo>
                <a:lnTo>
                  <a:pt x="291871" y="119380"/>
                </a:lnTo>
                <a:lnTo>
                  <a:pt x="293217" y="119380"/>
                </a:lnTo>
                <a:lnTo>
                  <a:pt x="290512" y="124460"/>
                </a:lnTo>
                <a:lnTo>
                  <a:pt x="292544" y="128270"/>
                </a:lnTo>
                <a:lnTo>
                  <a:pt x="291185" y="130810"/>
                </a:lnTo>
                <a:lnTo>
                  <a:pt x="291185" y="128270"/>
                </a:lnTo>
                <a:lnTo>
                  <a:pt x="289839" y="128270"/>
                </a:lnTo>
                <a:lnTo>
                  <a:pt x="290512" y="129540"/>
                </a:lnTo>
                <a:lnTo>
                  <a:pt x="290512" y="132080"/>
                </a:lnTo>
                <a:lnTo>
                  <a:pt x="289153" y="137160"/>
                </a:lnTo>
                <a:lnTo>
                  <a:pt x="289839" y="139700"/>
                </a:lnTo>
                <a:lnTo>
                  <a:pt x="287807" y="140970"/>
                </a:lnTo>
                <a:lnTo>
                  <a:pt x="286448" y="144780"/>
                </a:lnTo>
                <a:lnTo>
                  <a:pt x="286448" y="147320"/>
                </a:lnTo>
                <a:lnTo>
                  <a:pt x="287134" y="147320"/>
                </a:lnTo>
                <a:lnTo>
                  <a:pt x="286448" y="149860"/>
                </a:lnTo>
                <a:lnTo>
                  <a:pt x="286448" y="153670"/>
                </a:lnTo>
                <a:lnTo>
                  <a:pt x="285102" y="153670"/>
                </a:lnTo>
                <a:lnTo>
                  <a:pt x="285775" y="154940"/>
                </a:lnTo>
                <a:lnTo>
                  <a:pt x="284416" y="156210"/>
                </a:lnTo>
                <a:lnTo>
                  <a:pt x="285102" y="157480"/>
                </a:lnTo>
                <a:lnTo>
                  <a:pt x="285775" y="157480"/>
                </a:lnTo>
                <a:lnTo>
                  <a:pt x="282384" y="160020"/>
                </a:lnTo>
                <a:lnTo>
                  <a:pt x="285775" y="163830"/>
                </a:lnTo>
                <a:lnTo>
                  <a:pt x="283070" y="167640"/>
                </a:lnTo>
                <a:lnTo>
                  <a:pt x="283070" y="168910"/>
                </a:lnTo>
                <a:lnTo>
                  <a:pt x="282384" y="168910"/>
                </a:lnTo>
                <a:lnTo>
                  <a:pt x="282384" y="167640"/>
                </a:lnTo>
                <a:lnTo>
                  <a:pt x="281711" y="167640"/>
                </a:lnTo>
                <a:lnTo>
                  <a:pt x="280352" y="175260"/>
                </a:lnTo>
                <a:lnTo>
                  <a:pt x="281711" y="173990"/>
                </a:lnTo>
                <a:lnTo>
                  <a:pt x="281711" y="175260"/>
                </a:lnTo>
                <a:lnTo>
                  <a:pt x="282384" y="176530"/>
                </a:lnTo>
                <a:lnTo>
                  <a:pt x="281038" y="179070"/>
                </a:lnTo>
                <a:lnTo>
                  <a:pt x="280352" y="175260"/>
                </a:lnTo>
                <a:lnTo>
                  <a:pt x="280352" y="181610"/>
                </a:lnTo>
                <a:lnTo>
                  <a:pt x="279679" y="181610"/>
                </a:lnTo>
                <a:lnTo>
                  <a:pt x="279679" y="185420"/>
                </a:lnTo>
                <a:lnTo>
                  <a:pt x="279298" y="185242"/>
                </a:lnTo>
                <a:lnTo>
                  <a:pt x="279679" y="186690"/>
                </a:lnTo>
                <a:lnTo>
                  <a:pt x="279006" y="187960"/>
                </a:lnTo>
                <a:lnTo>
                  <a:pt x="279006" y="189230"/>
                </a:lnTo>
                <a:lnTo>
                  <a:pt x="277647" y="191770"/>
                </a:lnTo>
                <a:lnTo>
                  <a:pt x="278320" y="194310"/>
                </a:lnTo>
                <a:lnTo>
                  <a:pt x="277647" y="195580"/>
                </a:lnTo>
                <a:lnTo>
                  <a:pt x="276974" y="194310"/>
                </a:lnTo>
                <a:lnTo>
                  <a:pt x="276974" y="198120"/>
                </a:lnTo>
                <a:lnTo>
                  <a:pt x="276288" y="195580"/>
                </a:lnTo>
                <a:lnTo>
                  <a:pt x="276288" y="200660"/>
                </a:lnTo>
                <a:lnTo>
                  <a:pt x="275615" y="200660"/>
                </a:lnTo>
                <a:lnTo>
                  <a:pt x="276288" y="203200"/>
                </a:lnTo>
                <a:lnTo>
                  <a:pt x="274942" y="204901"/>
                </a:lnTo>
                <a:lnTo>
                  <a:pt x="274942" y="207010"/>
                </a:lnTo>
                <a:lnTo>
                  <a:pt x="274256" y="209550"/>
                </a:lnTo>
                <a:lnTo>
                  <a:pt x="273583" y="208280"/>
                </a:lnTo>
                <a:lnTo>
                  <a:pt x="272910" y="213360"/>
                </a:lnTo>
                <a:lnTo>
                  <a:pt x="270878" y="213360"/>
                </a:lnTo>
                <a:lnTo>
                  <a:pt x="271551" y="218440"/>
                </a:lnTo>
                <a:lnTo>
                  <a:pt x="270878" y="217170"/>
                </a:lnTo>
                <a:lnTo>
                  <a:pt x="271551" y="220980"/>
                </a:lnTo>
                <a:lnTo>
                  <a:pt x="268846" y="219710"/>
                </a:lnTo>
                <a:lnTo>
                  <a:pt x="269519" y="224790"/>
                </a:lnTo>
                <a:lnTo>
                  <a:pt x="268846" y="224790"/>
                </a:lnTo>
                <a:lnTo>
                  <a:pt x="268846" y="226060"/>
                </a:lnTo>
                <a:lnTo>
                  <a:pt x="267487" y="226060"/>
                </a:lnTo>
                <a:lnTo>
                  <a:pt x="268846" y="227330"/>
                </a:lnTo>
                <a:lnTo>
                  <a:pt x="267487" y="228600"/>
                </a:lnTo>
                <a:lnTo>
                  <a:pt x="268173" y="228600"/>
                </a:lnTo>
                <a:lnTo>
                  <a:pt x="265455" y="229870"/>
                </a:lnTo>
                <a:lnTo>
                  <a:pt x="266814" y="233680"/>
                </a:lnTo>
                <a:lnTo>
                  <a:pt x="264782" y="236220"/>
                </a:lnTo>
                <a:lnTo>
                  <a:pt x="266141" y="236220"/>
                </a:lnTo>
                <a:lnTo>
                  <a:pt x="268173" y="242570"/>
                </a:lnTo>
                <a:lnTo>
                  <a:pt x="261391" y="250190"/>
                </a:lnTo>
                <a:lnTo>
                  <a:pt x="261391" y="259080"/>
                </a:lnTo>
                <a:lnTo>
                  <a:pt x="260045" y="257810"/>
                </a:lnTo>
                <a:lnTo>
                  <a:pt x="260718" y="261620"/>
                </a:lnTo>
                <a:lnTo>
                  <a:pt x="259359" y="262890"/>
                </a:lnTo>
                <a:lnTo>
                  <a:pt x="260718" y="262890"/>
                </a:lnTo>
                <a:lnTo>
                  <a:pt x="281940" y="262890"/>
                </a:lnTo>
                <a:lnTo>
                  <a:pt x="282155" y="261620"/>
                </a:lnTo>
                <a:lnTo>
                  <a:pt x="282384" y="260350"/>
                </a:lnTo>
                <a:lnTo>
                  <a:pt x="281711" y="260350"/>
                </a:lnTo>
                <a:lnTo>
                  <a:pt x="281038" y="261620"/>
                </a:lnTo>
                <a:lnTo>
                  <a:pt x="280352" y="259080"/>
                </a:lnTo>
                <a:lnTo>
                  <a:pt x="280352" y="257810"/>
                </a:lnTo>
                <a:lnTo>
                  <a:pt x="281038" y="256540"/>
                </a:lnTo>
                <a:lnTo>
                  <a:pt x="281711" y="254000"/>
                </a:lnTo>
                <a:lnTo>
                  <a:pt x="282613" y="248920"/>
                </a:lnTo>
                <a:lnTo>
                  <a:pt x="283070" y="246380"/>
                </a:lnTo>
                <a:lnTo>
                  <a:pt x="283743" y="246380"/>
                </a:lnTo>
                <a:lnTo>
                  <a:pt x="283070" y="247650"/>
                </a:lnTo>
                <a:lnTo>
                  <a:pt x="284416" y="246380"/>
                </a:lnTo>
                <a:lnTo>
                  <a:pt x="283070" y="245110"/>
                </a:lnTo>
                <a:lnTo>
                  <a:pt x="283070" y="243840"/>
                </a:lnTo>
                <a:lnTo>
                  <a:pt x="283743" y="242570"/>
                </a:lnTo>
                <a:lnTo>
                  <a:pt x="285102" y="237490"/>
                </a:lnTo>
                <a:lnTo>
                  <a:pt x="284416" y="236220"/>
                </a:lnTo>
                <a:lnTo>
                  <a:pt x="285102" y="232410"/>
                </a:lnTo>
                <a:lnTo>
                  <a:pt x="288480" y="232410"/>
                </a:lnTo>
                <a:lnTo>
                  <a:pt x="287807" y="231140"/>
                </a:lnTo>
                <a:lnTo>
                  <a:pt x="286448" y="231140"/>
                </a:lnTo>
                <a:lnTo>
                  <a:pt x="287134" y="229870"/>
                </a:lnTo>
                <a:lnTo>
                  <a:pt x="288480" y="231140"/>
                </a:lnTo>
                <a:lnTo>
                  <a:pt x="288645" y="229870"/>
                </a:lnTo>
                <a:lnTo>
                  <a:pt x="289153" y="226060"/>
                </a:lnTo>
                <a:lnTo>
                  <a:pt x="290512" y="228600"/>
                </a:lnTo>
                <a:lnTo>
                  <a:pt x="291871" y="227330"/>
                </a:lnTo>
                <a:lnTo>
                  <a:pt x="292544" y="223520"/>
                </a:lnTo>
                <a:lnTo>
                  <a:pt x="292544" y="220980"/>
                </a:lnTo>
                <a:lnTo>
                  <a:pt x="291871" y="219710"/>
                </a:lnTo>
                <a:lnTo>
                  <a:pt x="291185" y="223520"/>
                </a:lnTo>
                <a:lnTo>
                  <a:pt x="290512" y="223520"/>
                </a:lnTo>
                <a:lnTo>
                  <a:pt x="290779" y="220980"/>
                </a:lnTo>
                <a:lnTo>
                  <a:pt x="291058" y="218440"/>
                </a:lnTo>
                <a:lnTo>
                  <a:pt x="291185" y="217170"/>
                </a:lnTo>
                <a:lnTo>
                  <a:pt x="287807" y="215900"/>
                </a:lnTo>
                <a:lnTo>
                  <a:pt x="289331" y="212090"/>
                </a:lnTo>
                <a:lnTo>
                  <a:pt x="289839" y="210820"/>
                </a:lnTo>
                <a:lnTo>
                  <a:pt x="289153" y="212090"/>
                </a:lnTo>
                <a:lnTo>
                  <a:pt x="289153" y="209550"/>
                </a:lnTo>
                <a:lnTo>
                  <a:pt x="288480" y="208280"/>
                </a:lnTo>
                <a:lnTo>
                  <a:pt x="289839" y="209550"/>
                </a:lnTo>
                <a:lnTo>
                  <a:pt x="290969" y="208280"/>
                </a:lnTo>
                <a:lnTo>
                  <a:pt x="293217" y="205740"/>
                </a:lnTo>
                <a:lnTo>
                  <a:pt x="293560" y="203200"/>
                </a:lnTo>
                <a:lnTo>
                  <a:pt x="293903" y="200660"/>
                </a:lnTo>
                <a:lnTo>
                  <a:pt x="293217" y="199390"/>
                </a:lnTo>
                <a:lnTo>
                  <a:pt x="291871" y="203200"/>
                </a:lnTo>
                <a:lnTo>
                  <a:pt x="291185" y="201930"/>
                </a:lnTo>
                <a:lnTo>
                  <a:pt x="291871" y="198120"/>
                </a:lnTo>
                <a:lnTo>
                  <a:pt x="292544" y="198120"/>
                </a:lnTo>
                <a:lnTo>
                  <a:pt x="292544" y="196850"/>
                </a:lnTo>
                <a:lnTo>
                  <a:pt x="293903" y="195580"/>
                </a:lnTo>
                <a:lnTo>
                  <a:pt x="295249" y="194310"/>
                </a:lnTo>
                <a:lnTo>
                  <a:pt x="293903" y="193040"/>
                </a:lnTo>
                <a:lnTo>
                  <a:pt x="296608" y="190500"/>
                </a:lnTo>
                <a:lnTo>
                  <a:pt x="294576" y="190500"/>
                </a:lnTo>
                <a:lnTo>
                  <a:pt x="295249" y="186690"/>
                </a:lnTo>
                <a:lnTo>
                  <a:pt x="294576" y="186690"/>
                </a:lnTo>
                <a:lnTo>
                  <a:pt x="294576" y="185420"/>
                </a:lnTo>
                <a:lnTo>
                  <a:pt x="294576" y="182880"/>
                </a:lnTo>
                <a:lnTo>
                  <a:pt x="295249" y="181610"/>
                </a:lnTo>
                <a:lnTo>
                  <a:pt x="296608" y="180340"/>
                </a:lnTo>
                <a:lnTo>
                  <a:pt x="295935" y="180340"/>
                </a:lnTo>
                <a:lnTo>
                  <a:pt x="293903" y="181610"/>
                </a:lnTo>
                <a:lnTo>
                  <a:pt x="294576" y="179070"/>
                </a:lnTo>
                <a:lnTo>
                  <a:pt x="297281" y="180340"/>
                </a:lnTo>
                <a:lnTo>
                  <a:pt x="296608" y="173990"/>
                </a:lnTo>
                <a:lnTo>
                  <a:pt x="297967" y="175260"/>
                </a:lnTo>
                <a:lnTo>
                  <a:pt x="297967" y="173990"/>
                </a:lnTo>
                <a:lnTo>
                  <a:pt x="298805" y="172402"/>
                </a:lnTo>
                <a:lnTo>
                  <a:pt x="297281" y="171450"/>
                </a:lnTo>
                <a:lnTo>
                  <a:pt x="297967" y="168910"/>
                </a:lnTo>
                <a:lnTo>
                  <a:pt x="297967" y="165100"/>
                </a:lnTo>
                <a:lnTo>
                  <a:pt x="300672" y="166370"/>
                </a:lnTo>
                <a:lnTo>
                  <a:pt x="300164" y="165100"/>
                </a:lnTo>
                <a:lnTo>
                  <a:pt x="298640" y="161290"/>
                </a:lnTo>
                <a:lnTo>
                  <a:pt x="301345" y="161290"/>
                </a:lnTo>
                <a:lnTo>
                  <a:pt x="299313" y="160020"/>
                </a:lnTo>
                <a:lnTo>
                  <a:pt x="301345" y="156210"/>
                </a:lnTo>
                <a:lnTo>
                  <a:pt x="299999" y="154940"/>
                </a:lnTo>
                <a:lnTo>
                  <a:pt x="299999" y="153670"/>
                </a:lnTo>
                <a:lnTo>
                  <a:pt x="302704" y="153670"/>
                </a:lnTo>
                <a:lnTo>
                  <a:pt x="302031" y="151130"/>
                </a:lnTo>
                <a:lnTo>
                  <a:pt x="303377" y="151130"/>
                </a:lnTo>
                <a:lnTo>
                  <a:pt x="304063" y="147320"/>
                </a:lnTo>
                <a:lnTo>
                  <a:pt x="305409" y="144780"/>
                </a:lnTo>
                <a:lnTo>
                  <a:pt x="304063" y="140970"/>
                </a:lnTo>
                <a:lnTo>
                  <a:pt x="304736" y="140970"/>
                </a:lnTo>
                <a:lnTo>
                  <a:pt x="304355" y="140271"/>
                </a:lnTo>
                <a:lnTo>
                  <a:pt x="304063" y="139700"/>
                </a:lnTo>
                <a:lnTo>
                  <a:pt x="304736" y="138430"/>
                </a:lnTo>
                <a:lnTo>
                  <a:pt x="303377" y="139700"/>
                </a:lnTo>
                <a:lnTo>
                  <a:pt x="303377" y="138430"/>
                </a:lnTo>
                <a:lnTo>
                  <a:pt x="301345" y="137160"/>
                </a:lnTo>
                <a:lnTo>
                  <a:pt x="303377" y="135890"/>
                </a:lnTo>
                <a:lnTo>
                  <a:pt x="302704" y="133350"/>
                </a:lnTo>
                <a:lnTo>
                  <a:pt x="303377" y="133350"/>
                </a:lnTo>
                <a:lnTo>
                  <a:pt x="303377" y="132080"/>
                </a:lnTo>
                <a:lnTo>
                  <a:pt x="304736" y="133350"/>
                </a:lnTo>
                <a:lnTo>
                  <a:pt x="304330" y="132080"/>
                </a:lnTo>
                <a:lnTo>
                  <a:pt x="303923" y="130810"/>
                </a:lnTo>
                <a:lnTo>
                  <a:pt x="303517" y="129540"/>
                </a:lnTo>
                <a:lnTo>
                  <a:pt x="302704" y="127000"/>
                </a:lnTo>
                <a:lnTo>
                  <a:pt x="301345" y="129540"/>
                </a:lnTo>
                <a:lnTo>
                  <a:pt x="300672" y="129540"/>
                </a:lnTo>
                <a:lnTo>
                  <a:pt x="300672" y="127000"/>
                </a:lnTo>
                <a:lnTo>
                  <a:pt x="302704" y="125730"/>
                </a:lnTo>
                <a:lnTo>
                  <a:pt x="301345" y="124460"/>
                </a:lnTo>
                <a:lnTo>
                  <a:pt x="301345" y="121920"/>
                </a:lnTo>
                <a:lnTo>
                  <a:pt x="302704" y="120650"/>
                </a:lnTo>
                <a:lnTo>
                  <a:pt x="303377" y="119380"/>
                </a:lnTo>
                <a:lnTo>
                  <a:pt x="303377" y="120650"/>
                </a:lnTo>
                <a:lnTo>
                  <a:pt x="306095" y="124460"/>
                </a:lnTo>
                <a:lnTo>
                  <a:pt x="306768" y="119380"/>
                </a:lnTo>
                <a:lnTo>
                  <a:pt x="306768" y="121920"/>
                </a:lnTo>
                <a:lnTo>
                  <a:pt x="307441" y="123190"/>
                </a:lnTo>
                <a:lnTo>
                  <a:pt x="307441" y="119380"/>
                </a:lnTo>
                <a:lnTo>
                  <a:pt x="308800" y="120650"/>
                </a:lnTo>
                <a:lnTo>
                  <a:pt x="309473" y="119380"/>
                </a:lnTo>
                <a:lnTo>
                  <a:pt x="308127" y="119380"/>
                </a:lnTo>
                <a:lnTo>
                  <a:pt x="308127" y="118110"/>
                </a:lnTo>
                <a:lnTo>
                  <a:pt x="307213" y="116420"/>
                </a:lnTo>
                <a:lnTo>
                  <a:pt x="305409" y="118110"/>
                </a:lnTo>
                <a:lnTo>
                  <a:pt x="305701" y="116840"/>
                </a:lnTo>
                <a:lnTo>
                  <a:pt x="306285" y="114300"/>
                </a:lnTo>
                <a:lnTo>
                  <a:pt x="306578" y="113030"/>
                </a:lnTo>
                <a:lnTo>
                  <a:pt x="307149" y="110490"/>
                </a:lnTo>
                <a:lnTo>
                  <a:pt x="307441" y="109220"/>
                </a:lnTo>
                <a:lnTo>
                  <a:pt x="307149" y="109410"/>
                </a:lnTo>
                <a:lnTo>
                  <a:pt x="307314" y="108966"/>
                </a:lnTo>
                <a:lnTo>
                  <a:pt x="306768" y="107950"/>
                </a:lnTo>
                <a:lnTo>
                  <a:pt x="306768" y="106680"/>
                </a:lnTo>
                <a:lnTo>
                  <a:pt x="307784" y="105410"/>
                </a:lnTo>
                <a:lnTo>
                  <a:pt x="308292" y="104775"/>
                </a:lnTo>
                <a:lnTo>
                  <a:pt x="308800" y="102870"/>
                </a:lnTo>
                <a:lnTo>
                  <a:pt x="309473" y="102870"/>
                </a:lnTo>
                <a:lnTo>
                  <a:pt x="309473" y="101600"/>
                </a:lnTo>
                <a:lnTo>
                  <a:pt x="309473" y="100330"/>
                </a:lnTo>
                <a:lnTo>
                  <a:pt x="310146" y="96520"/>
                </a:lnTo>
                <a:lnTo>
                  <a:pt x="309816" y="95250"/>
                </a:lnTo>
                <a:lnTo>
                  <a:pt x="309473" y="93980"/>
                </a:lnTo>
                <a:lnTo>
                  <a:pt x="309473" y="92710"/>
                </a:lnTo>
                <a:lnTo>
                  <a:pt x="310146" y="92710"/>
                </a:lnTo>
                <a:lnTo>
                  <a:pt x="310146" y="90170"/>
                </a:lnTo>
                <a:lnTo>
                  <a:pt x="310832" y="91440"/>
                </a:lnTo>
                <a:lnTo>
                  <a:pt x="311162" y="90170"/>
                </a:lnTo>
                <a:lnTo>
                  <a:pt x="311505" y="88900"/>
                </a:lnTo>
                <a:lnTo>
                  <a:pt x="310146" y="88900"/>
                </a:lnTo>
                <a:lnTo>
                  <a:pt x="310146" y="86360"/>
                </a:lnTo>
                <a:lnTo>
                  <a:pt x="311505" y="86360"/>
                </a:lnTo>
                <a:lnTo>
                  <a:pt x="312178" y="85090"/>
                </a:lnTo>
                <a:lnTo>
                  <a:pt x="312864" y="80010"/>
                </a:lnTo>
                <a:lnTo>
                  <a:pt x="312178" y="77470"/>
                </a:lnTo>
                <a:lnTo>
                  <a:pt x="313397" y="77025"/>
                </a:lnTo>
                <a:lnTo>
                  <a:pt x="312864" y="80010"/>
                </a:lnTo>
                <a:lnTo>
                  <a:pt x="313537" y="78740"/>
                </a:lnTo>
                <a:lnTo>
                  <a:pt x="313537" y="76962"/>
                </a:lnTo>
                <a:lnTo>
                  <a:pt x="315569" y="76200"/>
                </a:lnTo>
                <a:lnTo>
                  <a:pt x="315341" y="73660"/>
                </a:lnTo>
                <a:lnTo>
                  <a:pt x="315112" y="71120"/>
                </a:lnTo>
                <a:lnTo>
                  <a:pt x="315010" y="69850"/>
                </a:lnTo>
                <a:lnTo>
                  <a:pt x="315061" y="67310"/>
                </a:lnTo>
                <a:lnTo>
                  <a:pt x="315404" y="64770"/>
                </a:lnTo>
                <a:lnTo>
                  <a:pt x="315569" y="63500"/>
                </a:lnTo>
                <a:lnTo>
                  <a:pt x="312864" y="64770"/>
                </a:lnTo>
                <a:lnTo>
                  <a:pt x="315569" y="62230"/>
                </a:lnTo>
                <a:lnTo>
                  <a:pt x="314490" y="61556"/>
                </a:lnTo>
                <a:lnTo>
                  <a:pt x="314718" y="60960"/>
                </a:lnTo>
                <a:lnTo>
                  <a:pt x="315798" y="58280"/>
                </a:lnTo>
                <a:close/>
              </a:path>
              <a:path extrusionOk="0" h="527050" w="318770">
                <a:moveTo>
                  <a:pt x="316242" y="57150"/>
                </a:moveTo>
                <a:lnTo>
                  <a:pt x="315798" y="58280"/>
                </a:lnTo>
                <a:lnTo>
                  <a:pt x="316242" y="58420"/>
                </a:lnTo>
                <a:lnTo>
                  <a:pt x="316242" y="57150"/>
                </a:lnTo>
                <a:close/>
              </a:path>
              <a:path extrusionOk="0" h="527050" w="318770">
                <a:moveTo>
                  <a:pt x="318274" y="59690"/>
                </a:moveTo>
                <a:lnTo>
                  <a:pt x="318262" y="58280"/>
                </a:lnTo>
                <a:lnTo>
                  <a:pt x="310832" y="0"/>
                </a:lnTo>
                <a:lnTo>
                  <a:pt x="306400" y="26847"/>
                </a:lnTo>
                <a:lnTo>
                  <a:pt x="316877" y="58280"/>
                </a:lnTo>
                <a:lnTo>
                  <a:pt x="316928" y="62230"/>
                </a:lnTo>
                <a:lnTo>
                  <a:pt x="318274" y="5969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4" name="Google Shape;324;p45"/>
          <p:cNvSpPr/>
          <p:nvPr/>
        </p:nvSpPr>
        <p:spPr>
          <a:xfrm>
            <a:off x="4145393" y="4730174"/>
            <a:ext cx="953" cy="2540"/>
          </a:xfrm>
          <a:custGeom>
            <a:rect b="b" l="l" r="r" t="t"/>
            <a:pathLst>
              <a:path extrusionOk="0" h="5079" w="1904">
                <a:moveTo>
                  <a:pt x="0" y="4740"/>
                </a:moveTo>
                <a:lnTo>
                  <a:pt x="0" y="3386"/>
                </a:lnTo>
                <a:lnTo>
                  <a:pt x="677" y="2031"/>
                </a:lnTo>
                <a:lnTo>
                  <a:pt x="1354" y="0"/>
                </a:lnTo>
                <a:lnTo>
                  <a:pt x="0" y="4063"/>
                </a:lnTo>
                <a:lnTo>
                  <a:pt x="0" y="474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5" name="Google Shape;325;p45"/>
          <p:cNvSpPr/>
          <p:nvPr/>
        </p:nvSpPr>
        <p:spPr>
          <a:xfrm>
            <a:off x="4117967" y="4853430"/>
            <a:ext cx="635" cy="1270"/>
          </a:xfrm>
          <a:custGeom>
            <a:rect b="b" l="l" r="r" t="t"/>
            <a:pathLst>
              <a:path extrusionOk="0" h="2540" w="1270">
                <a:moveTo>
                  <a:pt x="0" y="2031"/>
                </a:moveTo>
                <a:lnTo>
                  <a:pt x="0" y="0"/>
                </a:lnTo>
                <a:lnTo>
                  <a:pt x="677" y="677"/>
                </a:lnTo>
                <a:lnTo>
                  <a:pt x="677" y="1354"/>
                </a:lnTo>
                <a:lnTo>
                  <a:pt x="0" y="2031"/>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6" name="Google Shape;326;p45"/>
          <p:cNvSpPr/>
          <p:nvPr/>
        </p:nvSpPr>
        <p:spPr>
          <a:xfrm>
            <a:off x="4153519" y="4717983"/>
            <a:ext cx="953" cy="953"/>
          </a:xfrm>
          <a:custGeom>
            <a:rect b="b" l="l" r="r" t="t"/>
            <a:pathLst>
              <a:path extrusionOk="0" h="1904" w="1904">
                <a:moveTo>
                  <a:pt x="677" y="1354"/>
                </a:moveTo>
                <a:lnTo>
                  <a:pt x="0" y="1354"/>
                </a:lnTo>
                <a:lnTo>
                  <a:pt x="1354" y="0"/>
                </a:lnTo>
                <a:lnTo>
                  <a:pt x="1354" y="677"/>
                </a:lnTo>
                <a:lnTo>
                  <a:pt x="677" y="1354"/>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7" name="Google Shape;327;p45"/>
          <p:cNvSpPr/>
          <p:nvPr/>
        </p:nvSpPr>
        <p:spPr>
          <a:xfrm>
            <a:off x="3978129" y="4663128"/>
            <a:ext cx="1588" cy="2222"/>
          </a:xfrm>
          <a:custGeom>
            <a:rect b="b" l="l" r="r" t="t"/>
            <a:pathLst>
              <a:path extrusionOk="0" h="4445" w="3175">
                <a:moveTo>
                  <a:pt x="2708" y="4063"/>
                </a:moveTo>
                <a:lnTo>
                  <a:pt x="0" y="0"/>
                </a:lnTo>
                <a:lnTo>
                  <a:pt x="1354" y="1354"/>
                </a:lnTo>
                <a:lnTo>
                  <a:pt x="2708" y="4063"/>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8" name="Google Shape;328;p45"/>
          <p:cNvSpPr/>
          <p:nvPr/>
        </p:nvSpPr>
        <p:spPr>
          <a:xfrm>
            <a:off x="4151488" y="4733898"/>
            <a:ext cx="1270" cy="2857"/>
          </a:xfrm>
          <a:custGeom>
            <a:rect b="b" l="l" r="r" t="t"/>
            <a:pathLst>
              <a:path extrusionOk="0" h="5715" w="2540">
                <a:moveTo>
                  <a:pt x="1918" y="1693"/>
                </a:moveTo>
                <a:lnTo>
                  <a:pt x="1354" y="0"/>
                </a:lnTo>
                <a:lnTo>
                  <a:pt x="2031" y="1354"/>
                </a:lnTo>
                <a:lnTo>
                  <a:pt x="1918" y="1693"/>
                </a:lnTo>
                <a:close/>
              </a:path>
              <a:path extrusionOk="0" h="5715" w="2540">
                <a:moveTo>
                  <a:pt x="1523" y="2878"/>
                </a:moveTo>
                <a:lnTo>
                  <a:pt x="1918" y="1693"/>
                </a:lnTo>
                <a:lnTo>
                  <a:pt x="2031" y="2031"/>
                </a:lnTo>
                <a:lnTo>
                  <a:pt x="1523" y="2878"/>
                </a:lnTo>
                <a:close/>
              </a:path>
              <a:path extrusionOk="0" h="5715" w="2540">
                <a:moveTo>
                  <a:pt x="677" y="5417"/>
                </a:moveTo>
                <a:lnTo>
                  <a:pt x="0" y="5417"/>
                </a:lnTo>
                <a:lnTo>
                  <a:pt x="1523" y="2878"/>
                </a:lnTo>
                <a:lnTo>
                  <a:pt x="677" y="5417"/>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29" name="Google Shape;329;p45"/>
          <p:cNvSpPr/>
          <p:nvPr/>
        </p:nvSpPr>
        <p:spPr>
          <a:xfrm>
            <a:off x="4065824" y="4922846"/>
            <a:ext cx="635" cy="953"/>
          </a:xfrm>
          <a:custGeom>
            <a:rect b="b" l="l" r="r" t="t"/>
            <a:pathLst>
              <a:path extrusionOk="0" h="1904" w="1270">
                <a:moveTo>
                  <a:pt x="677" y="1354"/>
                </a:moveTo>
                <a:lnTo>
                  <a:pt x="0" y="677"/>
                </a:lnTo>
                <a:lnTo>
                  <a:pt x="0" y="0"/>
                </a:lnTo>
                <a:lnTo>
                  <a:pt x="677" y="1354"/>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0" name="Google Shape;330;p45"/>
          <p:cNvSpPr/>
          <p:nvPr/>
        </p:nvSpPr>
        <p:spPr>
          <a:xfrm>
            <a:off x="3975759" y="4665159"/>
            <a:ext cx="635" cy="953"/>
          </a:xfrm>
          <a:custGeom>
            <a:rect b="b" l="l" r="r" t="t"/>
            <a:pathLst>
              <a:path extrusionOk="0" h="1904" w="1270">
                <a:moveTo>
                  <a:pt x="0" y="0"/>
                </a:moveTo>
                <a:lnTo>
                  <a:pt x="0" y="1354"/>
                </a:lnTo>
                <a:lnTo>
                  <a:pt x="0" y="677"/>
                </a:lnTo>
                <a:lnTo>
                  <a:pt x="677" y="677"/>
                </a:lnTo>
                <a:lnTo>
                  <a:pt x="0"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1" name="Google Shape;331;p45"/>
          <p:cNvSpPr/>
          <p:nvPr/>
        </p:nvSpPr>
        <p:spPr>
          <a:xfrm>
            <a:off x="4044831" y="4838531"/>
            <a:ext cx="953" cy="1270"/>
          </a:xfrm>
          <a:custGeom>
            <a:rect b="b" l="l" r="r" t="t"/>
            <a:pathLst>
              <a:path extrusionOk="0" h="2540" w="1904">
                <a:moveTo>
                  <a:pt x="677" y="677"/>
                </a:moveTo>
                <a:lnTo>
                  <a:pt x="0" y="677"/>
                </a:lnTo>
                <a:lnTo>
                  <a:pt x="0" y="0"/>
                </a:lnTo>
                <a:lnTo>
                  <a:pt x="677" y="677"/>
                </a:lnTo>
                <a:close/>
              </a:path>
              <a:path extrusionOk="0" h="2540" w="1904">
                <a:moveTo>
                  <a:pt x="1354" y="2031"/>
                </a:moveTo>
                <a:lnTo>
                  <a:pt x="677" y="1354"/>
                </a:lnTo>
                <a:lnTo>
                  <a:pt x="677" y="677"/>
                </a:lnTo>
                <a:lnTo>
                  <a:pt x="1354" y="2031"/>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2" name="Google Shape;332;p45"/>
          <p:cNvSpPr/>
          <p:nvPr/>
        </p:nvSpPr>
        <p:spPr>
          <a:xfrm>
            <a:off x="3977452" y="4661773"/>
            <a:ext cx="953" cy="1588"/>
          </a:xfrm>
          <a:custGeom>
            <a:rect b="b" l="l" r="r" t="t"/>
            <a:pathLst>
              <a:path extrusionOk="0" h="3175" w="1904">
                <a:moveTo>
                  <a:pt x="1354" y="2708"/>
                </a:moveTo>
                <a:lnTo>
                  <a:pt x="0" y="0"/>
                </a:lnTo>
                <a:lnTo>
                  <a:pt x="1354" y="1354"/>
                </a:lnTo>
                <a:lnTo>
                  <a:pt x="1354" y="2708"/>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3" name="Google Shape;333;p45"/>
          <p:cNvSpPr/>
          <p:nvPr/>
        </p:nvSpPr>
        <p:spPr>
          <a:xfrm>
            <a:off x="4022823" y="4785368"/>
            <a:ext cx="635" cy="635"/>
          </a:xfrm>
          <a:custGeom>
            <a:rect b="b" l="l" r="r" t="t"/>
            <a:pathLst>
              <a:path extrusionOk="0" h="1270" w="1270">
                <a:moveTo>
                  <a:pt x="0" y="0"/>
                </a:moveTo>
                <a:lnTo>
                  <a:pt x="0" y="677"/>
                </a:lnTo>
                <a:lnTo>
                  <a:pt x="677" y="677"/>
                </a:lnTo>
                <a:lnTo>
                  <a:pt x="0" y="677"/>
                </a:lnTo>
                <a:lnTo>
                  <a:pt x="0" y="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4" name="Google Shape;334;p45"/>
          <p:cNvSpPr/>
          <p:nvPr/>
        </p:nvSpPr>
        <p:spPr>
          <a:xfrm>
            <a:off x="4118983" y="4849027"/>
            <a:ext cx="635" cy="953"/>
          </a:xfrm>
          <a:custGeom>
            <a:rect b="b" l="l" r="r" t="t"/>
            <a:pathLst>
              <a:path extrusionOk="0" h="1904" w="1270">
                <a:moveTo>
                  <a:pt x="0" y="1354"/>
                </a:moveTo>
                <a:lnTo>
                  <a:pt x="0" y="0"/>
                </a:lnTo>
                <a:lnTo>
                  <a:pt x="677" y="0"/>
                </a:lnTo>
                <a:lnTo>
                  <a:pt x="677" y="677"/>
                </a:lnTo>
                <a:lnTo>
                  <a:pt x="0" y="677"/>
                </a:lnTo>
                <a:lnTo>
                  <a:pt x="0" y="1354"/>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5" name="Google Shape;335;p45"/>
          <p:cNvSpPr/>
          <p:nvPr/>
        </p:nvSpPr>
        <p:spPr>
          <a:xfrm>
            <a:off x="4121014" y="4888646"/>
            <a:ext cx="953" cy="2222"/>
          </a:xfrm>
          <a:custGeom>
            <a:rect b="b" l="l" r="r" t="t"/>
            <a:pathLst>
              <a:path extrusionOk="0" h="4445" w="1904">
                <a:moveTo>
                  <a:pt x="677" y="4063"/>
                </a:moveTo>
                <a:lnTo>
                  <a:pt x="677" y="3386"/>
                </a:lnTo>
                <a:lnTo>
                  <a:pt x="0" y="1354"/>
                </a:lnTo>
                <a:lnTo>
                  <a:pt x="677" y="0"/>
                </a:lnTo>
                <a:lnTo>
                  <a:pt x="1354" y="2031"/>
                </a:lnTo>
                <a:lnTo>
                  <a:pt x="1354" y="3386"/>
                </a:lnTo>
                <a:lnTo>
                  <a:pt x="677" y="4063"/>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6" name="Google Shape;336;p45"/>
          <p:cNvSpPr/>
          <p:nvPr/>
        </p:nvSpPr>
        <p:spPr>
          <a:xfrm>
            <a:off x="3976434" y="4658728"/>
            <a:ext cx="186372" cy="338455"/>
          </a:xfrm>
          <a:custGeom>
            <a:rect b="b" l="l" r="r" t="t"/>
            <a:pathLst>
              <a:path extrusionOk="0" h="676909" w="372745">
                <a:moveTo>
                  <a:pt x="5194" y="3390"/>
                </a:moveTo>
                <a:lnTo>
                  <a:pt x="5041" y="2260"/>
                </a:lnTo>
                <a:lnTo>
                  <a:pt x="4737" y="2540"/>
                </a:lnTo>
                <a:lnTo>
                  <a:pt x="5194" y="3390"/>
                </a:lnTo>
                <a:close/>
              </a:path>
              <a:path extrusionOk="0" h="676909" w="372745">
                <a:moveTo>
                  <a:pt x="6096" y="1270"/>
                </a:moveTo>
                <a:lnTo>
                  <a:pt x="4737" y="0"/>
                </a:lnTo>
                <a:lnTo>
                  <a:pt x="5041" y="2260"/>
                </a:lnTo>
                <a:lnTo>
                  <a:pt x="6096" y="1270"/>
                </a:lnTo>
                <a:close/>
              </a:path>
              <a:path extrusionOk="0" h="676909" w="372745">
                <a:moveTo>
                  <a:pt x="13271" y="67310"/>
                </a:moveTo>
                <a:lnTo>
                  <a:pt x="12865" y="64770"/>
                </a:lnTo>
                <a:lnTo>
                  <a:pt x="12865" y="67310"/>
                </a:lnTo>
                <a:lnTo>
                  <a:pt x="13271" y="67310"/>
                </a:lnTo>
                <a:close/>
              </a:path>
              <a:path extrusionOk="0" h="676909" w="372745">
                <a:moveTo>
                  <a:pt x="19113" y="103746"/>
                </a:moveTo>
                <a:lnTo>
                  <a:pt x="18961" y="102870"/>
                </a:lnTo>
                <a:lnTo>
                  <a:pt x="18288" y="101600"/>
                </a:lnTo>
                <a:lnTo>
                  <a:pt x="19113" y="103746"/>
                </a:lnTo>
                <a:close/>
              </a:path>
              <a:path extrusionOk="0" h="676909" w="372745">
                <a:moveTo>
                  <a:pt x="19888" y="105740"/>
                </a:moveTo>
                <a:lnTo>
                  <a:pt x="19113" y="103746"/>
                </a:lnTo>
                <a:lnTo>
                  <a:pt x="19634" y="106680"/>
                </a:lnTo>
                <a:lnTo>
                  <a:pt x="19888" y="105740"/>
                </a:lnTo>
                <a:close/>
              </a:path>
              <a:path extrusionOk="0" h="676909" w="372745">
                <a:moveTo>
                  <a:pt x="92100" y="234950"/>
                </a:moveTo>
                <a:lnTo>
                  <a:pt x="90068" y="233680"/>
                </a:lnTo>
                <a:lnTo>
                  <a:pt x="90284" y="234950"/>
                </a:lnTo>
                <a:lnTo>
                  <a:pt x="92100" y="234950"/>
                </a:lnTo>
                <a:close/>
              </a:path>
              <a:path extrusionOk="0" h="676909" w="372745">
                <a:moveTo>
                  <a:pt x="162864" y="483870"/>
                </a:moveTo>
                <a:lnTo>
                  <a:pt x="162521" y="482600"/>
                </a:lnTo>
                <a:lnTo>
                  <a:pt x="162077" y="482180"/>
                </a:lnTo>
                <a:lnTo>
                  <a:pt x="162521" y="483870"/>
                </a:lnTo>
                <a:lnTo>
                  <a:pt x="162864" y="483870"/>
                </a:lnTo>
                <a:close/>
              </a:path>
              <a:path extrusionOk="0" h="676909" w="372745">
                <a:moveTo>
                  <a:pt x="163880" y="483870"/>
                </a:moveTo>
                <a:lnTo>
                  <a:pt x="162864" y="483870"/>
                </a:lnTo>
                <a:lnTo>
                  <a:pt x="163195" y="485140"/>
                </a:lnTo>
                <a:lnTo>
                  <a:pt x="163880" y="483870"/>
                </a:lnTo>
                <a:close/>
              </a:path>
              <a:path extrusionOk="0" h="676909" w="372745">
                <a:moveTo>
                  <a:pt x="182156" y="521970"/>
                </a:moveTo>
                <a:lnTo>
                  <a:pt x="181051" y="520179"/>
                </a:lnTo>
                <a:lnTo>
                  <a:pt x="181521" y="521677"/>
                </a:lnTo>
                <a:lnTo>
                  <a:pt x="182156" y="521970"/>
                </a:lnTo>
                <a:close/>
              </a:path>
              <a:path extrusionOk="0" h="676909" w="372745">
                <a:moveTo>
                  <a:pt x="182841" y="525780"/>
                </a:moveTo>
                <a:lnTo>
                  <a:pt x="181521" y="521677"/>
                </a:lnTo>
                <a:lnTo>
                  <a:pt x="179451" y="520700"/>
                </a:lnTo>
                <a:lnTo>
                  <a:pt x="182841" y="525780"/>
                </a:lnTo>
                <a:close/>
              </a:path>
              <a:path extrusionOk="0" h="676909" w="372745">
                <a:moveTo>
                  <a:pt x="184873" y="530860"/>
                </a:moveTo>
                <a:lnTo>
                  <a:pt x="184670" y="530352"/>
                </a:lnTo>
                <a:lnTo>
                  <a:pt x="184188" y="529590"/>
                </a:lnTo>
                <a:lnTo>
                  <a:pt x="184188" y="530860"/>
                </a:lnTo>
                <a:lnTo>
                  <a:pt x="184873" y="530860"/>
                </a:lnTo>
                <a:close/>
              </a:path>
              <a:path extrusionOk="0" h="676909" w="372745">
                <a:moveTo>
                  <a:pt x="205638" y="573189"/>
                </a:moveTo>
                <a:lnTo>
                  <a:pt x="205181" y="572770"/>
                </a:lnTo>
                <a:lnTo>
                  <a:pt x="205409" y="573620"/>
                </a:lnTo>
                <a:lnTo>
                  <a:pt x="205638" y="573189"/>
                </a:lnTo>
                <a:close/>
              </a:path>
              <a:path extrusionOk="0" h="676909" w="372745">
                <a:moveTo>
                  <a:pt x="205867" y="575310"/>
                </a:moveTo>
                <a:lnTo>
                  <a:pt x="205409" y="573620"/>
                </a:lnTo>
                <a:lnTo>
                  <a:pt x="205181" y="574040"/>
                </a:lnTo>
                <a:lnTo>
                  <a:pt x="205867" y="575310"/>
                </a:lnTo>
                <a:close/>
              </a:path>
              <a:path extrusionOk="0" h="676909" w="372745">
                <a:moveTo>
                  <a:pt x="212979" y="589915"/>
                </a:moveTo>
                <a:lnTo>
                  <a:pt x="212636" y="589280"/>
                </a:lnTo>
                <a:lnTo>
                  <a:pt x="212636" y="590550"/>
                </a:lnTo>
                <a:lnTo>
                  <a:pt x="212979" y="589915"/>
                </a:lnTo>
                <a:close/>
              </a:path>
              <a:path extrusionOk="0" h="676909" w="372745">
                <a:moveTo>
                  <a:pt x="216700" y="527050"/>
                </a:moveTo>
                <a:lnTo>
                  <a:pt x="216014" y="525780"/>
                </a:lnTo>
                <a:lnTo>
                  <a:pt x="216662" y="527113"/>
                </a:lnTo>
                <a:close/>
              </a:path>
              <a:path extrusionOk="0" h="676909" w="372745">
                <a:moveTo>
                  <a:pt x="236334" y="563880"/>
                </a:moveTo>
                <a:lnTo>
                  <a:pt x="235661" y="562610"/>
                </a:lnTo>
                <a:lnTo>
                  <a:pt x="235661" y="563460"/>
                </a:lnTo>
                <a:lnTo>
                  <a:pt x="236334" y="563880"/>
                </a:lnTo>
                <a:close/>
              </a:path>
              <a:path extrusionOk="0" h="676909" w="372745">
                <a:moveTo>
                  <a:pt x="258000" y="520700"/>
                </a:moveTo>
                <a:lnTo>
                  <a:pt x="256654" y="523240"/>
                </a:lnTo>
                <a:lnTo>
                  <a:pt x="258000" y="521119"/>
                </a:lnTo>
                <a:lnTo>
                  <a:pt x="258000" y="520700"/>
                </a:lnTo>
                <a:close/>
              </a:path>
              <a:path extrusionOk="0" h="676909" w="372745">
                <a:moveTo>
                  <a:pt x="266128" y="621030"/>
                </a:moveTo>
                <a:lnTo>
                  <a:pt x="266001" y="620014"/>
                </a:lnTo>
                <a:lnTo>
                  <a:pt x="264782" y="626110"/>
                </a:lnTo>
                <a:lnTo>
                  <a:pt x="266128" y="621030"/>
                </a:lnTo>
                <a:close/>
              </a:path>
              <a:path extrusionOk="0" h="676909" w="372745">
                <a:moveTo>
                  <a:pt x="266814" y="615950"/>
                </a:moveTo>
                <a:lnTo>
                  <a:pt x="265722" y="617982"/>
                </a:lnTo>
                <a:lnTo>
                  <a:pt x="266001" y="620014"/>
                </a:lnTo>
                <a:lnTo>
                  <a:pt x="266814" y="615950"/>
                </a:lnTo>
                <a:close/>
              </a:path>
              <a:path extrusionOk="0" h="676909" w="372745">
                <a:moveTo>
                  <a:pt x="278066" y="434733"/>
                </a:moveTo>
                <a:lnTo>
                  <a:pt x="277647" y="434340"/>
                </a:lnTo>
                <a:lnTo>
                  <a:pt x="276961" y="438150"/>
                </a:lnTo>
                <a:lnTo>
                  <a:pt x="278066" y="434733"/>
                </a:lnTo>
                <a:close/>
              </a:path>
              <a:path extrusionOk="0" h="676909" w="372745">
                <a:moveTo>
                  <a:pt x="278320" y="547370"/>
                </a:moveTo>
                <a:lnTo>
                  <a:pt x="278104" y="547293"/>
                </a:lnTo>
                <a:lnTo>
                  <a:pt x="277977" y="548005"/>
                </a:lnTo>
                <a:lnTo>
                  <a:pt x="278320" y="547370"/>
                </a:lnTo>
                <a:close/>
              </a:path>
              <a:path extrusionOk="0" h="676909" w="372745">
                <a:moveTo>
                  <a:pt x="278320" y="546100"/>
                </a:moveTo>
                <a:lnTo>
                  <a:pt x="274929" y="546100"/>
                </a:lnTo>
                <a:lnTo>
                  <a:pt x="278104" y="547293"/>
                </a:lnTo>
                <a:lnTo>
                  <a:pt x="278320" y="546100"/>
                </a:lnTo>
                <a:close/>
              </a:path>
              <a:path extrusionOk="0" h="676909" w="372745">
                <a:moveTo>
                  <a:pt x="278790" y="433324"/>
                </a:moveTo>
                <a:lnTo>
                  <a:pt x="278726" y="432625"/>
                </a:lnTo>
                <a:lnTo>
                  <a:pt x="278066" y="434733"/>
                </a:lnTo>
                <a:lnTo>
                  <a:pt x="278549" y="435190"/>
                </a:lnTo>
                <a:lnTo>
                  <a:pt x="278790" y="433324"/>
                </a:lnTo>
                <a:close/>
              </a:path>
              <a:path extrusionOk="0" h="676909" w="372745">
                <a:moveTo>
                  <a:pt x="281711" y="515620"/>
                </a:moveTo>
                <a:lnTo>
                  <a:pt x="281025" y="515620"/>
                </a:lnTo>
                <a:lnTo>
                  <a:pt x="280352" y="519430"/>
                </a:lnTo>
                <a:lnTo>
                  <a:pt x="281711" y="515620"/>
                </a:lnTo>
                <a:close/>
              </a:path>
              <a:path extrusionOk="0" h="676909" w="372745">
                <a:moveTo>
                  <a:pt x="283057" y="512660"/>
                </a:moveTo>
                <a:lnTo>
                  <a:pt x="282384" y="514692"/>
                </a:lnTo>
                <a:lnTo>
                  <a:pt x="281711" y="515378"/>
                </a:lnTo>
                <a:lnTo>
                  <a:pt x="282384" y="515378"/>
                </a:lnTo>
                <a:lnTo>
                  <a:pt x="283057" y="514692"/>
                </a:lnTo>
                <a:lnTo>
                  <a:pt x="283057" y="512660"/>
                </a:lnTo>
                <a:close/>
              </a:path>
              <a:path extrusionOk="0" h="676909" w="372745">
                <a:moveTo>
                  <a:pt x="285775" y="499110"/>
                </a:moveTo>
                <a:lnTo>
                  <a:pt x="285089" y="499110"/>
                </a:lnTo>
                <a:lnTo>
                  <a:pt x="285673" y="499478"/>
                </a:lnTo>
                <a:lnTo>
                  <a:pt x="285775" y="499110"/>
                </a:lnTo>
                <a:close/>
              </a:path>
              <a:path extrusionOk="0" h="676909" w="372745">
                <a:moveTo>
                  <a:pt x="285775" y="490220"/>
                </a:moveTo>
                <a:lnTo>
                  <a:pt x="285089" y="492760"/>
                </a:lnTo>
                <a:lnTo>
                  <a:pt x="285775" y="495300"/>
                </a:lnTo>
                <a:lnTo>
                  <a:pt x="285775" y="490220"/>
                </a:lnTo>
                <a:close/>
              </a:path>
              <a:path extrusionOk="0" h="676909" w="372745">
                <a:moveTo>
                  <a:pt x="287121" y="500380"/>
                </a:moveTo>
                <a:lnTo>
                  <a:pt x="285673" y="499478"/>
                </a:lnTo>
                <a:lnTo>
                  <a:pt x="285089" y="501650"/>
                </a:lnTo>
                <a:lnTo>
                  <a:pt x="285089" y="502920"/>
                </a:lnTo>
                <a:lnTo>
                  <a:pt x="287121" y="500380"/>
                </a:lnTo>
                <a:close/>
              </a:path>
              <a:path extrusionOk="0" h="676909" w="372745">
                <a:moveTo>
                  <a:pt x="287807" y="387350"/>
                </a:moveTo>
                <a:lnTo>
                  <a:pt x="287121" y="387350"/>
                </a:lnTo>
                <a:lnTo>
                  <a:pt x="287121" y="388620"/>
                </a:lnTo>
                <a:lnTo>
                  <a:pt x="287807" y="387350"/>
                </a:lnTo>
                <a:close/>
              </a:path>
              <a:path extrusionOk="0" h="676909" w="372745">
                <a:moveTo>
                  <a:pt x="291185" y="453390"/>
                </a:moveTo>
                <a:lnTo>
                  <a:pt x="289153" y="455930"/>
                </a:lnTo>
                <a:lnTo>
                  <a:pt x="290512" y="458470"/>
                </a:lnTo>
                <a:lnTo>
                  <a:pt x="291185" y="453390"/>
                </a:lnTo>
                <a:close/>
              </a:path>
              <a:path extrusionOk="0" h="676909" w="372745">
                <a:moveTo>
                  <a:pt x="291668" y="465912"/>
                </a:moveTo>
                <a:lnTo>
                  <a:pt x="290512" y="464820"/>
                </a:lnTo>
                <a:lnTo>
                  <a:pt x="290512" y="463550"/>
                </a:lnTo>
                <a:lnTo>
                  <a:pt x="291185" y="462280"/>
                </a:lnTo>
                <a:lnTo>
                  <a:pt x="291185" y="461010"/>
                </a:lnTo>
                <a:lnTo>
                  <a:pt x="290512" y="461010"/>
                </a:lnTo>
                <a:lnTo>
                  <a:pt x="289153" y="463550"/>
                </a:lnTo>
                <a:lnTo>
                  <a:pt x="289153" y="462280"/>
                </a:lnTo>
                <a:lnTo>
                  <a:pt x="288480" y="463550"/>
                </a:lnTo>
                <a:lnTo>
                  <a:pt x="289826" y="466090"/>
                </a:lnTo>
                <a:lnTo>
                  <a:pt x="291185" y="466090"/>
                </a:lnTo>
                <a:lnTo>
                  <a:pt x="291185" y="468630"/>
                </a:lnTo>
                <a:lnTo>
                  <a:pt x="291668" y="465912"/>
                </a:lnTo>
                <a:close/>
              </a:path>
              <a:path extrusionOk="0" h="676909" w="372745">
                <a:moveTo>
                  <a:pt x="291858" y="464820"/>
                </a:moveTo>
                <a:lnTo>
                  <a:pt x="291668" y="465912"/>
                </a:lnTo>
                <a:lnTo>
                  <a:pt x="291858" y="466090"/>
                </a:lnTo>
                <a:lnTo>
                  <a:pt x="291858" y="464820"/>
                </a:lnTo>
                <a:close/>
              </a:path>
              <a:path extrusionOk="0" h="676909" w="372745">
                <a:moveTo>
                  <a:pt x="292544" y="358140"/>
                </a:moveTo>
                <a:lnTo>
                  <a:pt x="291858" y="363220"/>
                </a:lnTo>
                <a:lnTo>
                  <a:pt x="292544" y="359410"/>
                </a:lnTo>
                <a:lnTo>
                  <a:pt x="292544" y="358140"/>
                </a:lnTo>
                <a:close/>
              </a:path>
              <a:path extrusionOk="0" h="676909" w="372745">
                <a:moveTo>
                  <a:pt x="296608" y="443230"/>
                </a:moveTo>
                <a:lnTo>
                  <a:pt x="295490" y="442544"/>
                </a:lnTo>
                <a:lnTo>
                  <a:pt x="295249" y="443230"/>
                </a:lnTo>
                <a:lnTo>
                  <a:pt x="296608" y="443230"/>
                </a:lnTo>
                <a:close/>
              </a:path>
              <a:path extrusionOk="0" h="676909" w="372745">
                <a:moveTo>
                  <a:pt x="304736" y="415290"/>
                </a:moveTo>
                <a:lnTo>
                  <a:pt x="303377" y="417830"/>
                </a:lnTo>
                <a:lnTo>
                  <a:pt x="304736" y="417830"/>
                </a:lnTo>
                <a:lnTo>
                  <a:pt x="304736" y="415290"/>
                </a:lnTo>
                <a:close/>
              </a:path>
              <a:path extrusionOk="0" h="676909" w="372745">
                <a:moveTo>
                  <a:pt x="306768" y="411480"/>
                </a:moveTo>
                <a:lnTo>
                  <a:pt x="305752" y="411480"/>
                </a:lnTo>
                <a:lnTo>
                  <a:pt x="304736" y="414020"/>
                </a:lnTo>
                <a:lnTo>
                  <a:pt x="304736" y="415290"/>
                </a:lnTo>
                <a:lnTo>
                  <a:pt x="306768" y="411480"/>
                </a:lnTo>
                <a:close/>
              </a:path>
              <a:path extrusionOk="0" h="676909" w="372745">
                <a:moveTo>
                  <a:pt x="306768" y="408940"/>
                </a:moveTo>
                <a:lnTo>
                  <a:pt x="306082" y="407670"/>
                </a:lnTo>
                <a:lnTo>
                  <a:pt x="304050" y="411480"/>
                </a:lnTo>
                <a:lnTo>
                  <a:pt x="305752" y="411480"/>
                </a:lnTo>
                <a:lnTo>
                  <a:pt x="306768" y="408940"/>
                </a:lnTo>
                <a:close/>
              </a:path>
              <a:path extrusionOk="0" h="676909" w="372745">
                <a:moveTo>
                  <a:pt x="306768" y="392430"/>
                </a:moveTo>
                <a:lnTo>
                  <a:pt x="306311" y="392430"/>
                </a:lnTo>
                <a:lnTo>
                  <a:pt x="306082" y="393700"/>
                </a:lnTo>
                <a:lnTo>
                  <a:pt x="306768" y="392430"/>
                </a:lnTo>
                <a:close/>
              </a:path>
              <a:path extrusionOk="0" h="676909" w="372745">
                <a:moveTo>
                  <a:pt x="306768" y="389890"/>
                </a:moveTo>
                <a:lnTo>
                  <a:pt x="306082" y="392430"/>
                </a:lnTo>
                <a:lnTo>
                  <a:pt x="306311" y="392430"/>
                </a:lnTo>
                <a:lnTo>
                  <a:pt x="306768" y="389890"/>
                </a:lnTo>
                <a:close/>
              </a:path>
              <a:path extrusionOk="0" h="676909" w="372745">
                <a:moveTo>
                  <a:pt x="307695" y="388721"/>
                </a:moveTo>
                <a:lnTo>
                  <a:pt x="306768" y="389890"/>
                </a:lnTo>
                <a:lnTo>
                  <a:pt x="307441" y="391160"/>
                </a:lnTo>
                <a:lnTo>
                  <a:pt x="307695" y="388721"/>
                </a:lnTo>
                <a:close/>
              </a:path>
              <a:path extrusionOk="0" h="676909" w="372745">
                <a:moveTo>
                  <a:pt x="308787" y="387350"/>
                </a:moveTo>
                <a:lnTo>
                  <a:pt x="307848" y="387350"/>
                </a:lnTo>
                <a:lnTo>
                  <a:pt x="307695" y="388721"/>
                </a:lnTo>
                <a:lnTo>
                  <a:pt x="308787" y="387350"/>
                </a:lnTo>
                <a:close/>
              </a:path>
              <a:path extrusionOk="0" h="676909" w="372745">
                <a:moveTo>
                  <a:pt x="309473" y="377190"/>
                </a:moveTo>
                <a:lnTo>
                  <a:pt x="290512" y="377190"/>
                </a:lnTo>
                <a:lnTo>
                  <a:pt x="290512" y="379730"/>
                </a:lnTo>
                <a:lnTo>
                  <a:pt x="288480" y="384810"/>
                </a:lnTo>
                <a:lnTo>
                  <a:pt x="287807" y="388620"/>
                </a:lnTo>
                <a:lnTo>
                  <a:pt x="287121" y="388620"/>
                </a:lnTo>
                <a:lnTo>
                  <a:pt x="286448" y="389890"/>
                </a:lnTo>
                <a:lnTo>
                  <a:pt x="285775" y="392430"/>
                </a:lnTo>
                <a:lnTo>
                  <a:pt x="285089" y="398780"/>
                </a:lnTo>
                <a:lnTo>
                  <a:pt x="284416" y="401320"/>
                </a:lnTo>
                <a:lnTo>
                  <a:pt x="282384" y="402590"/>
                </a:lnTo>
                <a:lnTo>
                  <a:pt x="283743" y="408940"/>
                </a:lnTo>
                <a:lnTo>
                  <a:pt x="281711" y="412750"/>
                </a:lnTo>
                <a:lnTo>
                  <a:pt x="281711" y="410210"/>
                </a:lnTo>
                <a:lnTo>
                  <a:pt x="281025" y="412750"/>
                </a:lnTo>
                <a:lnTo>
                  <a:pt x="281025" y="414020"/>
                </a:lnTo>
                <a:lnTo>
                  <a:pt x="281711" y="416560"/>
                </a:lnTo>
                <a:lnTo>
                  <a:pt x="281025" y="415290"/>
                </a:lnTo>
                <a:lnTo>
                  <a:pt x="280352" y="425450"/>
                </a:lnTo>
                <a:lnTo>
                  <a:pt x="278320" y="427990"/>
                </a:lnTo>
                <a:lnTo>
                  <a:pt x="278726" y="432625"/>
                </a:lnTo>
                <a:lnTo>
                  <a:pt x="278993" y="431800"/>
                </a:lnTo>
                <a:lnTo>
                  <a:pt x="278892" y="432625"/>
                </a:lnTo>
                <a:lnTo>
                  <a:pt x="278993" y="435610"/>
                </a:lnTo>
                <a:lnTo>
                  <a:pt x="278549" y="435190"/>
                </a:lnTo>
                <a:lnTo>
                  <a:pt x="278320" y="436880"/>
                </a:lnTo>
                <a:lnTo>
                  <a:pt x="277647" y="438150"/>
                </a:lnTo>
                <a:lnTo>
                  <a:pt x="277647" y="440690"/>
                </a:lnTo>
                <a:lnTo>
                  <a:pt x="276961" y="440690"/>
                </a:lnTo>
                <a:lnTo>
                  <a:pt x="276288" y="443230"/>
                </a:lnTo>
                <a:lnTo>
                  <a:pt x="275615" y="441960"/>
                </a:lnTo>
                <a:lnTo>
                  <a:pt x="275615" y="444500"/>
                </a:lnTo>
                <a:lnTo>
                  <a:pt x="276961" y="447040"/>
                </a:lnTo>
                <a:lnTo>
                  <a:pt x="275615" y="449580"/>
                </a:lnTo>
                <a:lnTo>
                  <a:pt x="275615" y="453390"/>
                </a:lnTo>
                <a:lnTo>
                  <a:pt x="274256" y="454660"/>
                </a:lnTo>
                <a:lnTo>
                  <a:pt x="274256" y="453390"/>
                </a:lnTo>
                <a:lnTo>
                  <a:pt x="273583" y="461010"/>
                </a:lnTo>
                <a:lnTo>
                  <a:pt x="268846" y="464820"/>
                </a:lnTo>
                <a:lnTo>
                  <a:pt x="269519" y="471170"/>
                </a:lnTo>
                <a:lnTo>
                  <a:pt x="268846" y="471170"/>
                </a:lnTo>
                <a:lnTo>
                  <a:pt x="268846" y="469900"/>
                </a:lnTo>
                <a:lnTo>
                  <a:pt x="268160" y="474980"/>
                </a:lnTo>
                <a:lnTo>
                  <a:pt x="267487" y="473710"/>
                </a:lnTo>
                <a:lnTo>
                  <a:pt x="267487" y="481330"/>
                </a:lnTo>
                <a:lnTo>
                  <a:pt x="266814" y="481330"/>
                </a:lnTo>
                <a:lnTo>
                  <a:pt x="265455" y="485140"/>
                </a:lnTo>
                <a:lnTo>
                  <a:pt x="264096" y="494030"/>
                </a:lnTo>
                <a:lnTo>
                  <a:pt x="263423" y="500380"/>
                </a:lnTo>
                <a:lnTo>
                  <a:pt x="263423" y="499110"/>
                </a:lnTo>
                <a:lnTo>
                  <a:pt x="262750" y="505460"/>
                </a:lnTo>
                <a:lnTo>
                  <a:pt x="261391" y="505460"/>
                </a:lnTo>
                <a:lnTo>
                  <a:pt x="261391" y="510540"/>
                </a:lnTo>
                <a:lnTo>
                  <a:pt x="260718" y="514350"/>
                </a:lnTo>
                <a:lnTo>
                  <a:pt x="260032" y="513080"/>
                </a:lnTo>
                <a:lnTo>
                  <a:pt x="260718" y="516890"/>
                </a:lnTo>
                <a:lnTo>
                  <a:pt x="258000" y="521119"/>
                </a:lnTo>
                <a:lnTo>
                  <a:pt x="258000" y="525780"/>
                </a:lnTo>
                <a:lnTo>
                  <a:pt x="258686" y="527050"/>
                </a:lnTo>
                <a:lnTo>
                  <a:pt x="258000" y="532130"/>
                </a:lnTo>
                <a:lnTo>
                  <a:pt x="258000" y="528320"/>
                </a:lnTo>
                <a:lnTo>
                  <a:pt x="256654" y="530860"/>
                </a:lnTo>
                <a:lnTo>
                  <a:pt x="255968" y="534670"/>
                </a:lnTo>
                <a:lnTo>
                  <a:pt x="256654" y="534670"/>
                </a:lnTo>
                <a:lnTo>
                  <a:pt x="255295" y="539750"/>
                </a:lnTo>
                <a:lnTo>
                  <a:pt x="254622" y="539750"/>
                </a:lnTo>
                <a:lnTo>
                  <a:pt x="253936" y="542290"/>
                </a:lnTo>
                <a:lnTo>
                  <a:pt x="254622" y="543560"/>
                </a:lnTo>
                <a:lnTo>
                  <a:pt x="253936" y="546100"/>
                </a:lnTo>
                <a:lnTo>
                  <a:pt x="253936" y="551180"/>
                </a:lnTo>
                <a:lnTo>
                  <a:pt x="251231" y="552450"/>
                </a:lnTo>
                <a:lnTo>
                  <a:pt x="252590" y="556260"/>
                </a:lnTo>
                <a:lnTo>
                  <a:pt x="251917" y="558800"/>
                </a:lnTo>
                <a:lnTo>
                  <a:pt x="251231" y="562610"/>
                </a:lnTo>
                <a:lnTo>
                  <a:pt x="249885" y="562610"/>
                </a:lnTo>
                <a:lnTo>
                  <a:pt x="249199" y="568960"/>
                </a:lnTo>
                <a:lnTo>
                  <a:pt x="248526" y="576580"/>
                </a:lnTo>
                <a:lnTo>
                  <a:pt x="247167" y="576580"/>
                </a:lnTo>
                <a:lnTo>
                  <a:pt x="247853" y="577850"/>
                </a:lnTo>
                <a:lnTo>
                  <a:pt x="247853" y="579120"/>
                </a:lnTo>
                <a:lnTo>
                  <a:pt x="245135" y="579120"/>
                </a:lnTo>
                <a:lnTo>
                  <a:pt x="245135" y="580390"/>
                </a:lnTo>
                <a:lnTo>
                  <a:pt x="244462" y="577850"/>
                </a:lnTo>
                <a:lnTo>
                  <a:pt x="243789" y="576580"/>
                </a:lnTo>
                <a:lnTo>
                  <a:pt x="242430" y="577850"/>
                </a:lnTo>
                <a:lnTo>
                  <a:pt x="242430" y="576580"/>
                </a:lnTo>
                <a:lnTo>
                  <a:pt x="240398" y="575310"/>
                </a:lnTo>
                <a:lnTo>
                  <a:pt x="236334" y="567690"/>
                </a:lnTo>
                <a:lnTo>
                  <a:pt x="234975" y="563880"/>
                </a:lnTo>
                <a:lnTo>
                  <a:pt x="235661" y="563880"/>
                </a:lnTo>
                <a:lnTo>
                  <a:pt x="235661" y="563460"/>
                </a:lnTo>
                <a:lnTo>
                  <a:pt x="234302" y="562610"/>
                </a:lnTo>
                <a:lnTo>
                  <a:pt x="234302" y="560070"/>
                </a:lnTo>
                <a:lnTo>
                  <a:pt x="234302" y="558800"/>
                </a:lnTo>
                <a:lnTo>
                  <a:pt x="232956" y="557530"/>
                </a:lnTo>
                <a:lnTo>
                  <a:pt x="232956" y="560070"/>
                </a:lnTo>
                <a:lnTo>
                  <a:pt x="230924" y="557530"/>
                </a:lnTo>
                <a:lnTo>
                  <a:pt x="230238" y="553720"/>
                </a:lnTo>
                <a:lnTo>
                  <a:pt x="230238" y="552450"/>
                </a:lnTo>
                <a:lnTo>
                  <a:pt x="227533" y="549910"/>
                </a:lnTo>
                <a:lnTo>
                  <a:pt x="226860" y="548640"/>
                </a:lnTo>
                <a:lnTo>
                  <a:pt x="226860" y="546100"/>
                </a:lnTo>
                <a:lnTo>
                  <a:pt x="226174" y="544830"/>
                </a:lnTo>
                <a:lnTo>
                  <a:pt x="223469" y="541020"/>
                </a:lnTo>
                <a:lnTo>
                  <a:pt x="221437" y="539750"/>
                </a:lnTo>
                <a:lnTo>
                  <a:pt x="220764" y="535940"/>
                </a:lnTo>
                <a:lnTo>
                  <a:pt x="222110" y="538480"/>
                </a:lnTo>
                <a:lnTo>
                  <a:pt x="220891" y="535940"/>
                </a:lnTo>
                <a:lnTo>
                  <a:pt x="217233" y="528320"/>
                </a:lnTo>
                <a:lnTo>
                  <a:pt x="216662" y="527113"/>
                </a:lnTo>
                <a:lnTo>
                  <a:pt x="216014" y="528320"/>
                </a:lnTo>
                <a:lnTo>
                  <a:pt x="215112" y="527050"/>
                </a:lnTo>
                <a:lnTo>
                  <a:pt x="214210" y="525780"/>
                </a:lnTo>
                <a:lnTo>
                  <a:pt x="213309" y="524510"/>
                </a:lnTo>
                <a:lnTo>
                  <a:pt x="212636" y="523240"/>
                </a:lnTo>
                <a:lnTo>
                  <a:pt x="214668" y="524510"/>
                </a:lnTo>
                <a:lnTo>
                  <a:pt x="213982" y="521970"/>
                </a:lnTo>
                <a:lnTo>
                  <a:pt x="213982" y="520700"/>
                </a:lnTo>
                <a:lnTo>
                  <a:pt x="212636" y="519430"/>
                </a:lnTo>
                <a:lnTo>
                  <a:pt x="213982" y="523240"/>
                </a:lnTo>
                <a:lnTo>
                  <a:pt x="212636" y="521970"/>
                </a:lnTo>
                <a:lnTo>
                  <a:pt x="210604" y="520700"/>
                </a:lnTo>
                <a:lnTo>
                  <a:pt x="210096" y="519430"/>
                </a:lnTo>
                <a:lnTo>
                  <a:pt x="208572" y="515620"/>
                </a:lnTo>
                <a:lnTo>
                  <a:pt x="208572" y="514350"/>
                </a:lnTo>
                <a:lnTo>
                  <a:pt x="209931" y="515620"/>
                </a:lnTo>
                <a:lnTo>
                  <a:pt x="207899" y="513080"/>
                </a:lnTo>
                <a:lnTo>
                  <a:pt x="209245" y="511810"/>
                </a:lnTo>
                <a:lnTo>
                  <a:pt x="207899" y="509270"/>
                </a:lnTo>
                <a:lnTo>
                  <a:pt x="205867" y="506730"/>
                </a:lnTo>
                <a:lnTo>
                  <a:pt x="205867" y="505460"/>
                </a:lnTo>
                <a:lnTo>
                  <a:pt x="205867" y="504190"/>
                </a:lnTo>
                <a:lnTo>
                  <a:pt x="204508" y="505460"/>
                </a:lnTo>
                <a:lnTo>
                  <a:pt x="202476" y="501650"/>
                </a:lnTo>
                <a:lnTo>
                  <a:pt x="205181" y="502920"/>
                </a:lnTo>
                <a:lnTo>
                  <a:pt x="204508" y="501650"/>
                </a:lnTo>
                <a:lnTo>
                  <a:pt x="203149" y="500380"/>
                </a:lnTo>
                <a:lnTo>
                  <a:pt x="201117" y="495300"/>
                </a:lnTo>
                <a:lnTo>
                  <a:pt x="201117" y="494030"/>
                </a:lnTo>
                <a:lnTo>
                  <a:pt x="197739" y="492760"/>
                </a:lnTo>
                <a:lnTo>
                  <a:pt x="197142" y="483870"/>
                </a:lnTo>
                <a:lnTo>
                  <a:pt x="197053" y="482600"/>
                </a:lnTo>
                <a:lnTo>
                  <a:pt x="195021" y="483870"/>
                </a:lnTo>
                <a:lnTo>
                  <a:pt x="195021" y="480060"/>
                </a:lnTo>
                <a:lnTo>
                  <a:pt x="193001" y="480060"/>
                </a:lnTo>
                <a:lnTo>
                  <a:pt x="191643" y="478790"/>
                </a:lnTo>
                <a:lnTo>
                  <a:pt x="190969" y="474980"/>
                </a:lnTo>
                <a:lnTo>
                  <a:pt x="192316" y="474980"/>
                </a:lnTo>
                <a:lnTo>
                  <a:pt x="189611" y="473710"/>
                </a:lnTo>
                <a:lnTo>
                  <a:pt x="185597" y="462280"/>
                </a:lnTo>
                <a:lnTo>
                  <a:pt x="175044" y="438150"/>
                </a:lnTo>
                <a:lnTo>
                  <a:pt x="170649" y="425450"/>
                </a:lnTo>
                <a:lnTo>
                  <a:pt x="167259" y="419100"/>
                </a:lnTo>
                <a:lnTo>
                  <a:pt x="162521" y="411480"/>
                </a:lnTo>
                <a:lnTo>
                  <a:pt x="159131" y="403860"/>
                </a:lnTo>
                <a:lnTo>
                  <a:pt x="159816" y="403860"/>
                </a:lnTo>
                <a:lnTo>
                  <a:pt x="159359" y="402590"/>
                </a:lnTo>
                <a:lnTo>
                  <a:pt x="157099" y="396240"/>
                </a:lnTo>
                <a:lnTo>
                  <a:pt x="158457" y="402590"/>
                </a:lnTo>
                <a:lnTo>
                  <a:pt x="157784" y="401320"/>
                </a:lnTo>
                <a:lnTo>
                  <a:pt x="156425" y="400050"/>
                </a:lnTo>
                <a:lnTo>
                  <a:pt x="138137" y="360680"/>
                </a:lnTo>
                <a:lnTo>
                  <a:pt x="143560" y="360680"/>
                </a:lnTo>
                <a:lnTo>
                  <a:pt x="139763" y="355600"/>
                </a:lnTo>
                <a:lnTo>
                  <a:pt x="140169" y="355600"/>
                </a:lnTo>
                <a:lnTo>
                  <a:pt x="139395" y="354330"/>
                </a:lnTo>
                <a:lnTo>
                  <a:pt x="130022" y="339090"/>
                </a:lnTo>
                <a:lnTo>
                  <a:pt x="132727" y="339090"/>
                </a:lnTo>
                <a:lnTo>
                  <a:pt x="127990" y="334010"/>
                </a:lnTo>
                <a:lnTo>
                  <a:pt x="127990" y="331470"/>
                </a:lnTo>
                <a:lnTo>
                  <a:pt x="126631" y="328930"/>
                </a:lnTo>
                <a:lnTo>
                  <a:pt x="127304" y="328930"/>
                </a:lnTo>
                <a:lnTo>
                  <a:pt x="124599" y="326390"/>
                </a:lnTo>
                <a:lnTo>
                  <a:pt x="125272" y="325120"/>
                </a:lnTo>
                <a:lnTo>
                  <a:pt x="123926" y="321310"/>
                </a:lnTo>
                <a:lnTo>
                  <a:pt x="119176" y="312420"/>
                </a:lnTo>
                <a:lnTo>
                  <a:pt x="120535" y="309880"/>
                </a:lnTo>
                <a:lnTo>
                  <a:pt x="117563" y="303530"/>
                </a:lnTo>
                <a:lnTo>
                  <a:pt x="116382" y="300990"/>
                </a:lnTo>
                <a:lnTo>
                  <a:pt x="112153" y="290830"/>
                </a:lnTo>
                <a:lnTo>
                  <a:pt x="108064" y="280670"/>
                </a:lnTo>
                <a:lnTo>
                  <a:pt x="104279" y="269240"/>
                </a:lnTo>
                <a:lnTo>
                  <a:pt x="102933" y="267970"/>
                </a:lnTo>
                <a:lnTo>
                  <a:pt x="100901" y="264160"/>
                </a:lnTo>
                <a:lnTo>
                  <a:pt x="100215" y="261620"/>
                </a:lnTo>
                <a:lnTo>
                  <a:pt x="100215" y="257810"/>
                </a:lnTo>
                <a:lnTo>
                  <a:pt x="98869" y="255270"/>
                </a:lnTo>
                <a:lnTo>
                  <a:pt x="96164" y="252730"/>
                </a:lnTo>
                <a:lnTo>
                  <a:pt x="95478" y="248920"/>
                </a:lnTo>
                <a:lnTo>
                  <a:pt x="96164" y="248920"/>
                </a:lnTo>
                <a:lnTo>
                  <a:pt x="94805" y="246380"/>
                </a:lnTo>
                <a:lnTo>
                  <a:pt x="94132" y="242570"/>
                </a:lnTo>
                <a:lnTo>
                  <a:pt x="92100" y="240030"/>
                </a:lnTo>
                <a:lnTo>
                  <a:pt x="90741" y="237490"/>
                </a:lnTo>
                <a:lnTo>
                  <a:pt x="90284" y="234950"/>
                </a:lnTo>
                <a:lnTo>
                  <a:pt x="90068" y="234950"/>
                </a:lnTo>
                <a:lnTo>
                  <a:pt x="89382" y="227330"/>
                </a:lnTo>
                <a:lnTo>
                  <a:pt x="79819" y="198120"/>
                </a:lnTo>
                <a:lnTo>
                  <a:pt x="69672" y="168910"/>
                </a:lnTo>
                <a:lnTo>
                  <a:pt x="68376" y="165100"/>
                </a:lnTo>
                <a:lnTo>
                  <a:pt x="57556" y="133350"/>
                </a:lnTo>
                <a:lnTo>
                  <a:pt x="44627" y="96520"/>
                </a:lnTo>
                <a:lnTo>
                  <a:pt x="33591" y="64770"/>
                </a:lnTo>
                <a:lnTo>
                  <a:pt x="31826" y="59690"/>
                </a:lnTo>
                <a:lnTo>
                  <a:pt x="31318" y="58420"/>
                </a:lnTo>
                <a:lnTo>
                  <a:pt x="26695" y="46990"/>
                </a:lnTo>
                <a:lnTo>
                  <a:pt x="20040" y="30480"/>
                </a:lnTo>
                <a:lnTo>
                  <a:pt x="17716" y="25400"/>
                </a:lnTo>
                <a:lnTo>
                  <a:pt x="14897" y="19253"/>
                </a:lnTo>
                <a:lnTo>
                  <a:pt x="14897" y="63500"/>
                </a:lnTo>
                <a:lnTo>
                  <a:pt x="14224" y="64770"/>
                </a:lnTo>
                <a:lnTo>
                  <a:pt x="13538" y="59702"/>
                </a:lnTo>
                <a:lnTo>
                  <a:pt x="14224" y="58420"/>
                </a:lnTo>
                <a:lnTo>
                  <a:pt x="14897" y="63500"/>
                </a:lnTo>
                <a:lnTo>
                  <a:pt x="14897" y="19253"/>
                </a:lnTo>
                <a:lnTo>
                  <a:pt x="14808" y="19050"/>
                </a:lnTo>
                <a:lnTo>
                  <a:pt x="13639" y="16510"/>
                </a:lnTo>
                <a:lnTo>
                  <a:pt x="10160" y="8890"/>
                </a:lnTo>
                <a:lnTo>
                  <a:pt x="8801" y="7620"/>
                </a:lnTo>
                <a:lnTo>
                  <a:pt x="6769" y="3810"/>
                </a:lnTo>
                <a:lnTo>
                  <a:pt x="6096" y="5080"/>
                </a:lnTo>
                <a:lnTo>
                  <a:pt x="5194" y="3390"/>
                </a:lnTo>
                <a:lnTo>
                  <a:pt x="5410" y="5080"/>
                </a:lnTo>
                <a:lnTo>
                  <a:pt x="4572" y="3810"/>
                </a:lnTo>
                <a:lnTo>
                  <a:pt x="2032" y="0"/>
                </a:lnTo>
                <a:lnTo>
                  <a:pt x="2032" y="3810"/>
                </a:lnTo>
                <a:lnTo>
                  <a:pt x="673" y="1270"/>
                </a:lnTo>
                <a:lnTo>
                  <a:pt x="0" y="1270"/>
                </a:lnTo>
                <a:lnTo>
                  <a:pt x="2705" y="5080"/>
                </a:lnTo>
                <a:lnTo>
                  <a:pt x="3378" y="5080"/>
                </a:lnTo>
                <a:lnTo>
                  <a:pt x="4064" y="6350"/>
                </a:lnTo>
                <a:lnTo>
                  <a:pt x="3378" y="7620"/>
                </a:lnTo>
                <a:lnTo>
                  <a:pt x="3378" y="8890"/>
                </a:lnTo>
                <a:lnTo>
                  <a:pt x="4737" y="11430"/>
                </a:lnTo>
                <a:lnTo>
                  <a:pt x="7442" y="12700"/>
                </a:lnTo>
                <a:lnTo>
                  <a:pt x="8128" y="16510"/>
                </a:lnTo>
                <a:lnTo>
                  <a:pt x="7442" y="15240"/>
                </a:lnTo>
                <a:lnTo>
                  <a:pt x="8801" y="19050"/>
                </a:lnTo>
                <a:lnTo>
                  <a:pt x="6769" y="17780"/>
                </a:lnTo>
                <a:lnTo>
                  <a:pt x="6769" y="19050"/>
                </a:lnTo>
                <a:lnTo>
                  <a:pt x="4965" y="16510"/>
                </a:lnTo>
                <a:lnTo>
                  <a:pt x="4064" y="15240"/>
                </a:lnTo>
                <a:lnTo>
                  <a:pt x="4737" y="17780"/>
                </a:lnTo>
                <a:lnTo>
                  <a:pt x="5232" y="21590"/>
                </a:lnTo>
                <a:lnTo>
                  <a:pt x="4737" y="21590"/>
                </a:lnTo>
                <a:lnTo>
                  <a:pt x="5321" y="23228"/>
                </a:lnTo>
                <a:lnTo>
                  <a:pt x="5410" y="22860"/>
                </a:lnTo>
                <a:lnTo>
                  <a:pt x="4737" y="16510"/>
                </a:lnTo>
                <a:lnTo>
                  <a:pt x="6096" y="19050"/>
                </a:lnTo>
                <a:lnTo>
                  <a:pt x="6769" y="21590"/>
                </a:lnTo>
                <a:lnTo>
                  <a:pt x="5283" y="21590"/>
                </a:lnTo>
                <a:lnTo>
                  <a:pt x="5410" y="22860"/>
                </a:lnTo>
                <a:lnTo>
                  <a:pt x="5410" y="23495"/>
                </a:lnTo>
                <a:lnTo>
                  <a:pt x="6096" y="25400"/>
                </a:lnTo>
                <a:lnTo>
                  <a:pt x="5410" y="25400"/>
                </a:lnTo>
                <a:lnTo>
                  <a:pt x="5321" y="23228"/>
                </a:lnTo>
                <a:lnTo>
                  <a:pt x="4737" y="25400"/>
                </a:lnTo>
                <a:lnTo>
                  <a:pt x="7442" y="29210"/>
                </a:lnTo>
                <a:lnTo>
                  <a:pt x="5410" y="31750"/>
                </a:lnTo>
                <a:lnTo>
                  <a:pt x="10160" y="35560"/>
                </a:lnTo>
                <a:lnTo>
                  <a:pt x="8801" y="38100"/>
                </a:lnTo>
                <a:lnTo>
                  <a:pt x="7442" y="34290"/>
                </a:lnTo>
                <a:lnTo>
                  <a:pt x="8128" y="38100"/>
                </a:lnTo>
                <a:lnTo>
                  <a:pt x="7442" y="38100"/>
                </a:lnTo>
                <a:lnTo>
                  <a:pt x="10160" y="46990"/>
                </a:lnTo>
                <a:lnTo>
                  <a:pt x="9474" y="45720"/>
                </a:lnTo>
                <a:lnTo>
                  <a:pt x="9474" y="48260"/>
                </a:lnTo>
                <a:lnTo>
                  <a:pt x="10833" y="48260"/>
                </a:lnTo>
                <a:lnTo>
                  <a:pt x="10833" y="49530"/>
                </a:lnTo>
                <a:lnTo>
                  <a:pt x="10160" y="49530"/>
                </a:lnTo>
                <a:lnTo>
                  <a:pt x="12865" y="55880"/>
                </a:lnTo>
                <a:lnTo>
                  <a:pt x="11506" y="55880"/>
                </a:lnTo>
                <a:lnTo>
                  <a:pt x="12192" y="62230"/>
                </a:lnTo>
                <a:lnTo>
                  <a:pt x="13525" y="59728"/>
                </a:lnTo>
                <a:lnTo>
                  <a:pt x="12865" y="62230"/>
                </a:lnTo>
                <a:lnTo>
                  <a:pt x="14897" y="67310"/>
                </a:lnTo>
                <a:lnTo>
                  <a:pt x="13271" y="67310"/>
                </a:lnTo>
                <a:lnTo>
                  <a:pt x="14693" y="76200"/>
                </a:lnTo>
                <a:lnTo>
                  <a:pt x="15824" y="85090"/>
                </a:lnTo>
                <a:lnTo>
                  <a:pt x="17335" y="95250"/>
                </a:lnTo>
                <a:lnTo>
                  <a:pt x="20320" y="104140"/>
                </a:lnTo>
                <a:lnTo>
                  <a:pt x="19888" y="105740"/>
                </a:lnTo>
                <a:lnTo>
                  <a:pt x="20751" y="107950"/>
                </a:lnTo>
                <a:lnTo>
                  <a:pt x="21755" y="114300"/>
                </a:lnTo>
                <a:lnTo>
                  <a:pt x="22377" y="119380"/>
                </a:lnTo>
                <a:lnTo>
                  <a:pt x="23698" y="125730"/>
                </a:lnTo>
                <a:lnTo>
                  <a:pt x="24371" y="125730"/>
                </a:lnTo>
                <a:lnTo>
                  <a:pt x="26276" y="134620"/>
                </a:lnTo>
                <a:lnTo>
                  <a:pt x="29375" y="146050"/>
                </a:lnTo>
                <a:lnTo>
                  <a:pt x="32854" y="156210"/>
                </a:lnTo>
                <a:lnTo>
                  <a:pt x="35890" y="166370"/>
                </a:lnTo>
                <a:lnTo>
                  <a:pt x="35890" y="165100"/>
                </a:lnTo>
                <a:lnTo>
                  <a:pt x="37249" y="166370"/>
                </a:lnTo>
                <a:lnTo>
                  <a:pt x="39954" y="171450"/>
                </a:lnTo>
                <a:lnTo>
                  <a:pt x="37249" y="170180"/>
                </a:lnTo>
                <a:lnTo>
                  <a:pt x="39281" y="173990"/>
                </a:lnTo>
                <a:lnTo>
                  <a:pt x="39281" y="171450"/>
                </a:lnTo>
                <a:lnTo>
                  <a:pt x="42024" y="182880"/>
                </a:lnTo>
                <a:lnTo>
                  <a:pt x="46558" y="198120"/>
                </a:lnTo>
                <a:lnTo>
                  <a:pt x="51841" y="213360"/>
                </a:lnTo>
                <a:lnTo>
                  <a:pt x="56883" y="228600"/>
                </a:lnTo>
                <a:lnTo>
                  <a:pt x="64389" y="248920"/>
                </a:lnTo>
                <a:lnTo>
                  <a:pt x="71780" y="269240"/>
                </a:lnTo>
                <a:lnTo>
                  <a:pt x="79171" y="288290"/>
                </a:lnTo>
                <a:lnTo>
                  <a:pt x="86677" y="308610"/>
                </a:lnTo>
                <a:lnTo>
                  <a:pt x="85318" y="303530"/>
                </a:lnTo>
                <a:lnTo>
                  <a:pt x="88036" y="306070"/>
                </a:lnTo>
                <a:lnTo>
                  <a:pt x="88709" y="308610"/>
                </a:lnTo>
                <a:lnTo>
                  <a:pt x="88709" y="317500"/>
                </a:lnTo>
                <a:lnTo>
                  <a:pt x="94805" y="321310"/>
                </a:lnTo>
                <a:lnTo>
                  <a:pt x="95478" y="330200"/>
                </a:lnTo>
                <a:lnTo>
                  <a:pt x="100241" y="341630"/>
                </a:lnTo>
                <a:lnTo>
                  <a:pt x="104114" y="351790"/>
                </a:lnTo>
                <a:lnTo>
                  <a:pt x="108242" y="361950"/>
                </a:lnTo>
                <a:lnTo>
                  <a:pt x="113766" y="372110"/>
                </a:lnTo>
                <a:lnTo>
                  <a:pt x="113093" y="372110"/>
                </a:lnTo>
                <a:lnTo>
                  <a:pt x="113766" y="374650"/>
                </a:lnTo>
                <a:lnTo>
                  <a:pt x="114439" y="374650"/>
                </a:lnTo>
                <a:lnTo>
                  <a:pt x="115125" y="377190"/>
                </a:lnTo>
                <a:lnTo>
                  <a:pt x="117157" y="382270"/>
                </a:lnTo>
                <a:lnTo>
                  <a:pt x="120535" y="388620"/>
                </a:lnTo>
                <a:lnTo>
                  <a:pt x="121208" y="391160"/>
                </a:lnTo>
                <a:lnTo>
                  <a:pt x="122567" y="391160"/>
                </a:lnTo>
                <a:lnTo>
                  <a:pt x="123926" y="393700"/>
                </a:lnTo>
                <a:lnTo>
                  <a:pt x="122567" y="393700"/>
                </a:lnTo>
                <a:lnTo>
                  <a:pt x="124599" y="396240"/>
                </a:lnTo>
                <a:lnTo>
                  <a:pt x="123926" y="396240"/>
                </a:lnTo>
                <a:lnTo>
                  <a:pt x="126631" y="400050"/>
                </a:lnTo>
                <a:lnTo>
                  <a:pt x="124599" y="400050"/>
                </a:lnTo>
                <a:lnTo>
                  <a:pt x="130022" y="408940"/>
                </a:lnTo>
                <a:lnTo>
                  <a:pt x="130022" y="411480"/>
                </a:lnTo>
                <a:lnTo>
                  <a:pt x="132054" y="414020"/>
                </a:lnTo>
                <a:lnTo>
                  <a:pt x="136118" y="421640"/>
                </a:lnTo>
                <a:lnTo>
                  <a:pt x="138137" y="427990"/>
                </a:lnTo>
                <a:lnTo>
                  <a:pt x="137464" y="429260"/>
                </a:lnTo>
                <a:lnTo>
                  <a:pt x="140855" y="436880"/>
                </a:lnTo>
                <a:lnTo>
                  <a:pt x="142201" y="441960"/>
                </a:lnTo>
                <a:lnTo>
                  <a:pt x="149402" y="457200"/>
                </a:lnTo>
                <a:lnTo>
                  <a:pt x="153352" y="464820"/>
                </a:lnTo>
                <a:lnTo>
                  <a:pt x="157099" y="473710"/>
                </a:lnTo>
                <a:lnTo>
                  <a:pt x="158457" y="473710"/>
                </a:lnTo>
                <a:lnTo>
                  <a:pt x="159816" y="476250"/>
                </a:lnTo>
                <a:lnTo>
                  <a:pt x="159131" y="476250"/>
                </a:lnTo>
                <a:lnTo>
                  <a:pt x="158457" y="478790"/>
                </a:lnTo>
                <a:lnTo>
                  <a:pt x="162077" y="482180"/>
                </a:lnTo>
                <a:lnTo>
                  <a:pt x="161163" y="478790"/>
                </a:lnTo>
                <a:lnTo>
                  <a:pt x="163880" y="481330"/>
                </a:lnTo>
                <a:lnTo>
                  <a:pt x="164553" y="483870"/>
                </a:lnTo>
                <a:lnTo>
                  <a:pt x="166585" y="486410"/>
                </a:lnTo>
                <a:lnTo>
                  <a:pt x="165912" y="486410"/>
                </a:lnTo>
                <a:lnTo>
                  <a:pt x="165912" y="488950"/>
                </a:lnTo>
                <a:lnTo>
                  <a:pt x="165227" y="490220"/>
                </a:lnTo>
                <a:lnTo>
                  <a:pt x="168770" y="496570"/>
                </a:lnTo>
                <a:lnTo>
                  <a:pt x="172262" y="501650"/>
                </a:lnTo>
                <a:lnTo>
                  <a:pt x="175615" y="508000"/>
                </a:lnTo>
                <a:lnTo>
                  <a:pt x="178777" y="514350"/>
                </a:lnTo>
                <a:lnTo>
                  <a:pt x="177419" y="514350"/>
                </a:lnTo>
                <a:lnTo>
                  <a:pt x="181051" y="520179"/>
                </a:lnTo>
                <a:lnTo>
                  <a:pt x="180809" y="519430"/>
                </a:lnTo>
                <a:lnTo>
                  <a:pt x="182841" y="521970"/>
                </a:lnTo>
                <a:lnTo>
                  <a:pt x="183515" y="523240"/>
                </a:lnTo>
                <a:lnTo>
                  <a:pt x="184873" y="524510"/>
                </a:lnTo>
                <a:lnTo>
                  <a:pt x="184188" y="525780"/>
                </a:lnTo>
                <a:lnTo>
                  <a:pt x="183515" y="524510"/>
                </a:lnTo>
                <a:lnTo>
                  <a:pt x="183515" y="527050"/>
                </a:lnTo>
                <a:lnTo>
                  <a:pt x="182841" y="525780"/>
                </a:lnTo>
                <a:lnTo>
                  <a:pt x="184670" y="530352"/>
                </a:lnTo>
                <a:lnTo>
                  <a:pt x="188937" y="537210"/>
                </a:lnTo>
                <a:lnTo>
                  <a:pt x="190284" y="544830"/>
                </a:lnTo>
                <a:lnTo>
                  <a:pt x="194348" y="551180"/>
                </a:lnTo>
                <a:lnTo>
                  <a:pt x="195021" y="551180"/>
                </a:lnTo>
                <a:lnTo>
                  <a:pt x="193001" y="548640"/>
                </a:lnTo>
                <a:lnTo>
                  <a:pt x="194348" y="548640"/>
                </a:lnTo>
                <a:lnTo>
                  <a:pt x="199085" y="554990"/>
                </a:lnTo>
                <a:lnTo>
                  <a:pt x="196380" y="554990"/>
                </a:lnTo>
                <a:lnTo>
                  <a:pt x="200444" y="562610"/>
                </a:lnTo>
                <a:lnTo>
                  <a:pt x="201803" y="563880"/>
                </a:lnTo>
                <a:lnTo>
                  <a:pt x="203149" y="567690"/>
                </a:lnTo>
                <a:lnTo>
                  <a:pt x="202476" y="568960"/>
                </a:lnTo>
                <a:lnTo>
                  <a:pt x="200444" y="565150"/>
                </a:lnTo>
                <a:lnTo>
                  <a:pt x="199085" y="563880"/>
                </a:lnTo>
                <a:lnTo>
                  <a:pt x="203835" y="572770"/>
                </a:lnTo>
                <a:lnTo>
                  <a:pt x="203835" y="568960"/>
                </a:lnTo>
                <a:lnTo>
                  <a:pt x="205867" y="572770"/>
                </a:lnTo>
                <a:lnTo>
                  <a:pt x="205638" y="573189"/>
                </a:lnTo>
                <a:lnTo>
                  <a:pt x="206540" y="574040"/>
                </a:lnTo>
                <a:lnTo>
                  <a:pt x="207899" y="577850"/>
                </a:lnTo>
                <a:lnTo>
                  <a:pt x="211277" y="584200"/>
                </a:lnTo>
                <a:lnTo>
                  <a:pt x="213309" y="589280"/>
                </a:lnTo>
                <a:lnTo>
                  <a:pt x="212979" y="589915"/>
                </a:lnTo>
                <a:lnTo>
                  <a:pt x="215341" y="594360"/>
                </a:lnTo>
                <a:lnTo>
                  <a:pt x="215341" y="595630"/>
                </a:lnTo>
                <a:lnTo>
                  <a:pt x="216014" y="596900"/>
                </a:lnTo>
                <a:lnTo>
                  <a:pt x="212636" y="600710"/>
                </a:lnTo>
                <a:lnTo>
                  <a:pt x="213309" y="603250"/>
                </a:lnTo>
                <a:lnTo>
                  <a:pt x="216700" y="608330"/>
                </a:lnTo>
                <a:lnTo>
                  <a:pt x="222504" y="619760"/>
                </a:lnTo>
                <a:lnTo>
                  <a:pt x="234886" y="641350"/>
                </a:lnTo>
                <a:lnTo>
                  <a:pt x="241071" y="652780"/>
                </a:lnTo>
                <a:lnTo>
                  <a:pt x="253936" y="676910"/>
                </a:lnTo>
                <a:lnTo>
                  <a:pt x="253936" y="675640"/>
                </a:lnTo>
                <a:lnTo>
                  <a:pt x="254622" y="675640"/>
                </a:lnTo>
                <a:lnTo>
                  <a:pt x="255295" y="671830"/>
                </a:lnTo>
                <a:lnTo>
                  <a:pt x="255968" y="669290"/>
                </a:lnTo>
                <a:lnTo>
                  <a:pt x="255968" y="668020"/>
                </a:lnTo>
                <a:lnTo>
                  <a:pt x="256654" y="665480"/>
                </a:lnTo>
                <a:lnTo>
                  <a:pt x="258686" y="654050"/>
                </a:lnTo>
                <a:lnTo>
                  <a:pt x="259308" y="646430"/>
                </a:lnTo>
                <a:lnTo>
                  <a:pt x="260121" y="640080"/>
                </a:lnTo>
                <a:lnTo>
                  <a:pt x="261061" y="632460"/>
                </a:lnTo>
                <a:lnTo>
                  <a:pt x="262064" y="626110"/>
                </a:lnTo>
                <a:lnTo>
                  <a:pt x="264096" y="627380"/>
                </a:lnTo>
                <a:lnTo>
                  <a:pt x="264299" y="626110"/>
                </a:lnTo>
                <a:lnTo>
                  <a:pt x="265455" y="618490"/>
                </a:lnTo>
                <a:lnTo>
                  <a:pt x="265722" y="617982"/>
                </a:lnTo>
                <a:lnTo>
                  <a:pt x="265455" y="615950"/>
                </a:lnTo>
                <a:lnTo>
                  <a:pt x="266458" y="613410"/>
                </a:lnTo>
                <a:lnTo>
                  <a:pt x="267906" y="608330"/>
                </a:lnTo>
                <a:lnTo>
                  <a:pt x="268973" y="605790"/>
                </a:lnTo>
                <a:lnTo>
                  <a:pt x="268846" y="612140"/>
                </a:lnTo>
                <a:lnTo>
                  <a:pt x="270090" y="605790"/>
                </a:lnTo>
                <a:lnTo>
                  <a:pt x="274866" y="581660"/>
                </a:lnTo>
                <a:lnTo>
                  <a:pt x="275615" y="577850"/>
                </a:lnTo>
                <a:lnTo>
                  <a:pt x="273583" y="577850"/>
                </a:lnTo>
                <a:lnTo>
                  <a:pt x="275615" y="574040"/>
                </a:lnTo>
                <a:lnTo>
                  <a:pt x="274929" y="576580"/>
                </a:lnTo>
                <a:lnTo>
                  <a:pt x="275615" y="576580"/>
                </a:lnTo>
                <a:lnTo>
                  <a:pt x="276136" y="574040"/>
                </a:lnTo>
                <a:lnTo>
                  <a:pt x="277164" y="568960"/>
                </a:lnTo>
                <a:lnTo>
                  <a:pt x="276948" y="565150"/>
                </a:lnTo>
                <a:lnTo>
                  <a:pt x="276466" y="557530"/>
                </a:lnTo>
                <a:lnTo>
                  <a:pt x="277647" y="551180"/>
                </a:lnTo>
                <a:lnTo>
                  <a:pt x="277647" y="549910"/>
                </a:lnTo>
                <a:lnTo>
                  <a:pt x="277977" y="548005"/>
                </a:lnTo>
                <a:lnTo>
                  <a:pt x="276288" y="551180"/>
                </a:lnTo>
                <a:lnTo>
                  <a:pt x="274256" y="551180"/>
                </a:lnTo>
                <a:lnTo>
                  <a:pt x="276288" y="547370"/>
                </a:lnTo>
                <a:lnTo>
                  <a:pt x="274929" y="546100"/>
                </a:lnTo>
                <a:lnTo>
                  <a:pt x="276288" y="543560"/>
                </a:lnTo>
                <a:lnTo>
                  <a:pt x="275615" y="542290"/>
                </a:lnTo>
                <a:lnTo>
                  <a:pt x="275615" y="539750"/>
                </a:lnTo>
                <a:lnTo>
                  <a:pt x="277647" y="535940"/>
                </a:lnTo>
                <a:lnTo>
                  <a:pt x="277647" y="532130"/>
                </a:lnTo>
                <a:lnTo>
                  <a:pt x="277647" y="530860"/>
                </a:lnTo>
                <a:lnTo>
                  <a:pt x="279641" y="527113"/>
                </a:lnTo>
                <a:lnTo>
                  <a:pt x="279679" y="525780"/>
                </a:lnTo>
                <a:lnTo>
                  <a:pt x="278320" y="523240"/>
                </a:lnTo>
                <a:lnTo>
                  <a:pt x="278993" y="519430"/>
                </a:lnTo>
                <a:lnTo>
                  <a:pt x="281025" y="515620"/>
                </a:lnTo>
                <a:lnTo>
                  <a:pt x="281254" y="514350"/>
                </a:lnTo>
                <a:lnTo>
                  <a:pt x="281711" y="511810"/>
                </a:lnTo>
                <a:lnTo>
                  <a:pt x="281711" y="513080"/>
                </a:lnTo>
                <a:lnTo>
                  <a:pt x="282384" y="513080"/>
                </a:lnTo>
                <a:lnTo>
                  <a:pt x="282613" y="511810"/>
                </a:lnTo>
                <a:lnTo>
                  <a:pt x="283057" y="509270"/>
                </a:lnTo>
                <a:lnTo>
                  <a:pt x="281711" y="509270"/>
                </a:lnTo>
                <a:lnTo>
                  <a:pt x="283057" y="505460"/>
                </a:lnTo>
                <a:lnTo>
                  <a:pt x="283743" y="508000"/>
                </a:lnTo>
                <a:lnTo>
                  <a:pt x="283743" y="504190"/>
                </a:lnTo>
                <a:lnTo>
                  <a:pt x="284416" y="502920"/>
                </a:lnTo>
                <a:lnTo>
                  <a:pt x="284861" y="500380"/>
                </a:lnTo>
                <a:lnTo>
                  <a:pt x="285089" y="499110"/>
                </a:lnTo>
                <a:lnTo>
                  <a:pt x="285775" y="496570"/>
                </a:lnTo>
                <a:lnTo>
                  <a:pt x="285089" y="496570"/>
                </a:lnTo>
                <a:lnTo>
                  <a:pt x="284416" y="500380"/>
                </a:lnTo>
                <a:lnTo>
                  <a:pt x="283743" y="499110"/>
                </a:lnTo>
                <a:lnTo>
                  <a:pt x="284416" y="496570"/>
                </a:lnTo>
                <a:lnTo>
                  <a:pt x="283057" y="494030"/>
                </a:lnTo>
                <a:lnTo>
                  <a:pt x="285089" y="492760"/>
                </a:lnTo>
                <a:lnTo>
                  <a:pt x="286448" y="486410"/>
                </a:lnTo>
                <a:lnTo>
                  <a:pt x="287121" y="487680"/>
                </a:lnTo>
                <a:lnTo>
                  <a:pt x="286893" y="486410"/>
                </a:lnTo>
                <a:lnTo>
                  <a:pt x="286448" y="483870"/>
                </a:lnTo>
                <a:lnTo>
                  <a:pt x="288480" y="480060"/>
                </a:lnTo>
                <a:lnTo>
                  <a:pt x="289826" y="474980"/>
                </a:lnTo>
                <a:lnTo>
                  <a:pt x="289826" y="473710"/>
                </a:lnTo>
                <a:lnTo>
                  <a:pt x="289153" y="472440"/>
                </a:lnTo>
                <a:lnTo>
                  <a:pt x="289153" y="471170"/>
                </a:lnTo>
                <a:lnTo>
                  <a:pt x="287807" y="473710"/>
                </a:lnTo>
                <a:lnTo>
                  <a:pt x="287807" y="472440"/>
                </a:lnTo>
                <a:lnTo>
                  <a:pt x="287121" y="472440"/>
                </a:lnTo>
                <a:lnTo>
                  <a:pt x="288480" y="471170"/>
                </a:lnTo>
                <a:lnTo>
                  <a:pt x="289826" y="469900"/>
                </a:lnTo>
                <a:lnTo>
                  <a:pt x="286448" y="466090"/>
                </a:lnTo>
                <a:lnTo>
                  <a:pt x="288480" y="461010"/>
                </a:lnTo>
                <a:lnTo>
                  <a:pt x="289153" y="461010"/>
                </a:lnTo>
                <a:lnTo>
                  <a:pt x="289153" y="455930"/>
                </a:lnTo>
                <a:lnTo>
                  <a:pt x="289496" y="454660"/>
                </a:lnTo>
                <a:lnTo>
                  <a:pt x="290512" y="450850"/>
                </a:lnTo>
                <a:lnTo>
                  <a:pt x="290512" y="453390"/>
                </a:lnTo>
                <a:lnTo>
                  <a:pt x="291414" y="450850"/>
                </a:lnTo>
                <a:lnTo>
                  <a:pt x="291858" y="449580"/>
                </a:lnTo>
                <a:lnTo>
                  <a:pt x="291858" y="444500"/>
                </a:lnTo>
                <a:lnTo>
                  <a:pt x="293890" y="443230"/>
                </a:lnTo>
                <a:lnTo>
                  <a:pt x="293890" y="444500"/>
                </a:lnTo>
                <a:lnTo>
                  <a:pt x="294576" y="444500"/>
                </a:lnTo>
                <a:lnTo>
                  <a:pt x="294576" y="445770"/>
                </a:lnTo>
                <a:lnTo>
                  <a:pt x="295249" y="449580"/>
                </a:lnTo>
                <a:lnTo>
                  <a:pt x="294576" y="441960"/>
                </a:lnTo>
                <a:lnTo>
                  <a:pt x="295490" y="442544"/>
                </a:lnTo>
                <a:lnTo>
                  <a:pt x="295706" y="441960"/>
                </a:lnTo>
                <a:lnTo>
                  <a:pt x="296608" y="439420"/>
                </a:lnTo>
                <a:lnTo>
                  <a:pt x="296938" y="438150"/>
                </a:lnTo>
                <a:lnTo>
                  <a:pt x="297281" y="436880"/>
                </a:lnTo>
                <a:lnTo>
                  <a:pt x="295922" y="438150"/>
                </a:lnTo>
                <a:lnTo>
                  <a:pt x="295579" y="435610"/>
                </a:lnTo>
                <a:lnTo>
                  <a:pt x="295414" y="434340"/>
                </a:lnTo>
                <a:lnTo>
                  <a:pt x="297929" y="434340"/>
                </a:lnTo>
                <a:lnTo>
                  <a:pt x="299313" y="430530"/>
                </a:lnTo>
                <a:lnTo>
                  <a:pt x="299313" y="425450"/>
                </a:lnTo>
                <a:lnTo>
                  <a:pt x="298640" y="431800"/>
                </a:lnTo>
                <a:lnTo>
                  <a:pt x="298640" y="429260"/>
                </a:lnTo>
                <a:lnTo>
                  <a:pt x="299313" y="425450"/>
                </a:lnTo>
                <a:lnTo>
                  <a:pt x="300672" y="425450"/>
                </a:lnTo>
                <a:lnTo>
                  <a:pt x="301345" y="420370"/>
                </a:lnTo>
                <a:lnTo>
                  <a:pt x="302018" y="419100"/>
                </a:lnTo>
                <a:lnTo>
                  <a:pt x="303377" y="417830"/>
                </a:lnTo>
                <a:lnTo>
                  <a:pt x="303034" y="416560"/>
                </a:lnTo>
                <a:lnTo>
                  <a:pt x="302704" y="415290"/>
                </a:lnTo>
                <a:lnTo>
                  <a:pt x="303149" y="412750"/>
                </a:lnTo>
                <a:lnTo>
                  <a:pt x="303377" y="411480"/>
                </a:lnTo>
                <a:lnTo>
                  <a:pt x="304050" y="406400"/>
                </a:lnTo>
                <a:lnTo>
                  <a:pt x="304736" y="403860"/>
                </a:lnTo>
                <a:lnTo>
                  <a:pt x="304050" y="403860"/>
                </a:lnTo>
                <a:lnTo>
                  <a:pt x="304736" y="398780"/>
                </a:lnTo>
                <a:lnTo>
                  <a:pt x="303377" y="396240"/>
                </a:lnTo>
                <a:lnTo>
                  <a:pt x="305409" y="391160"/>
                </a:lnTo>
                <a:lnTo>
                  <a:pt x="306768" y="389890"/>
                </a:lnTo>
                <a:lnTo>
                  <a:pt x="307098" y="388620"/>
                </a:lnTo>
                <a:lnTo>
                  <a:pt x="307441" y="387350"/>
                </a:lnTo>
                <a:lnTo>
                  <a:pt x="307848" y="387350"/>
                </a:lnTo>
                <a:lnTo>
                  <a:pt x="308114" y="384810"/>
                </a:lnTo>
                <a:lnTo>
                  <a:pt x="306768" y="383540"/>
                </a:lnTo>
                <a:lnTo>
                  <a:pt x="309473" y="379730"/>
                </a:lnTo>
                <a:lnTo>
                  <a:pt x="309473" y="377190"/>
                </a:lnTo>
                <a:close/>
              </a:path>
              <a:path extrusionOk="0" h="676909" w="372745">
                <a:moveTo>
                  <a:pt x="313105" y="357797"/>
                </a:moveTo>
                <a:lnTo>
                  <a:pt x="312851" y="356870"/>
                </a:lnTo>
                <a:lnTo>
                  <a:pt x="312178" y="358140"/>
                </a:lnTo>
                <a:lnTo>
                  <a:pt x="312178" y="360680"/>
                </a:lnTo>
                <a:lnTo>
                  <a:pt x="313105" y="357797"/>
                </a:lnTo>
                <a:close/>
              </a:path>
              <a:path extrusionOk="0" h="676909" w="372745">
                <a:moveTo>
                  <a:pt x="314210" y="354330"/>
                </a:moveTo>
                <a:lnTo>
                  <a:pt x="313105" y="357797"/>
                </a:lnTo>
                <a:lnTo>
                  <a:pt x="313537" y="359410"/>
                </a:lnTo>
                <a:lnTo>
                  <a:pt x="314210" y="354330"/>
                </a:lnTo>
                <a:close/>
              </a:path>
              <a:path extrusionOk="0" h="676909" w="372745">
                <a:moveTo>
                  <a:pt x="314883" y="341630"/>
                </a:moveTo>
                <a:lnTo>
                  <a:pt x="314210" y="340360"/>
                </a:lnTo>
                <a:lnTo>
                  <a:pt x="312851" y="344170"/>
                </a:lnTo>
                <a:lnTo>
                  <a:pt x="314210" y="342900"/>
                </a:lnTo>
                <a:lnTo>
                  <a:pt x="313537" y="345440"/>
                </a:lnTo>
                <a:lnTo>
                  <a:pt x="314210" y="344170"/>
                </a:lnTo>
                <a:lnTo>
                  <a:pt x="314553" y="342900"/>
                </a:lnTo>
                <a:lnTo>
                  <a:pt x="314883" y="341630"/>
                </a:lnTo>
                <a:close/>
              </a:path>
              <a:path extrusionOk="0" h="676909" w="372745">
                <a:moveTo>
                  <a:pt x="314883" y="332740"/>
                </a:moveTo>
                <a:lnTo>
                  <a:pt x="314210" y="331470"/>
                </a:lnTo>
                <a:lnTo>
                  <a:pt x="314210" y="332740"/>
                </a:lnTo>
                <a:lnTo>
                  <a:pt x="314883" y="332740"/>
                </a:lnTo>
                <a:close/>
              </a:path>
              <a:path extrusionOk="0" h="676909" w="372745">
                <a:moveTo>
                  <a:pt x="318757" y="245833"/>
                </a:moveTo>
                <a:lnTo>
                  <a:pt x="317601" y="245110"/>
                </a:lnTo>
                <a:lnTo>
                  <a:pt x="318274" y="247650"/>
                </a:lnTo>
                <a:lnTo>
                  <a:pt x="318757" y="245833"/>
                </a:lnTo>
                <a:close/>
              </a:path>
              <a:path extrusionOk="0" h="676909" w="372745">
                <a:moveTo>
                  <a:pt x="319633" y="245110"/>
                </a:moveTo>
                <a:lnTo>
                  <a:pt x="318947" y="245110"/>
                </a:lnTo>
                <a:lnTo>
                  <a:pt x="318757" y="245833"/>
                </a:lnTo>
                <a:lnTo>
                  <a:pt x="319633" y="246380"/>
                </a:lnTo>
                <a:lnTo>
                  <a:pt x="319633" y="245110"/>
                </a:lnTo>
                <a:close/>
              </a:path>
              <a:path extrusionOk="0" h="676909" w="372745">
                <a:moveTo>
                  <a:pt x="319633" y="238760"/>
                </a:moveTo>
                <a:lnTo>
                  <a:pt x="318947" y="241300"/>
                </a:lnTo>
                <a:lnTo>
                  <a:pt x="319633" y="241300"/>
                </a:lnTo>
                <a:lnTo>
                  <a:pt x="319633" y="238760"/>
                </a:lnTo>
                <a:close/>
              </a:path>
              <a:path extrusionOk="0" h="676909" w="372745">
                <a:moveTo>
                  <a:pt x="331812" y="252730"/>
                </a:moveTo>
                <a:lnTo>
                  <a:pt x="330276" y="254914"/>
                </a:lnTo>
                <a:lnTo>
                  <a:pt x="330466" y="255270"/>
                </a:lnTo>
                <a:lnTo>
                  <a:pt x="331812" y="252730"/>
                </a:lnTo>
                <a:close/>
              </a:path>
              <a:path extrusionOk="0" h="676909" w="372745">
                <a:moveTo>
                  <a:pt x="346710" y="171450"/>
                </a:moveTo>
                <a:lnTo>
                  <a:pt x="346036" y="171450"/>
                </a:lnTo>
                <a:lnTo>
                  <a:pt x="345706" y="170815"/>
                </a:lnTo>
                <a:lnTo>
                  <a:pt x="346036" y="172720"/>
                </a:lnTo>
                <a:lnTo>
                  <a:pt x="346710" y="171450"/>
                </a:lnTo>
                <a:close/>
              </a:path>
              <a:path extrusionOk="0" h="676909" w="372745">
                <a:moveTo>
                  <a:pt x="346722" y="118110"/>
                </a:moveTo>
                <a:lnTo>
                  <a:pt x="345363" y="120650"/>
                </a:lnTo>
                <a:lnTo>
                  <a:pt x="346722" y="123190"/>
                </a:lnTo>
                <a:lnTo>
                  <a:pt x="346722" y="118110"/>
                </a:lnTo>
                <a:close/>
              </a:path>
              <a:path extrusionOk="0" h="676909" w="372745">
                <a:moveTo>
                  <a:pt x="348068" y="167957"/>
                </a:moveTo>
                <a:lnTo>
                  <a:pt x="347395" y="168630"/>
                </a:lnTo>
                <a:lnTo>
                  <a:pt x="348068" y="168630"/>
                </a:lnTo>
                <a:lnTo>
                  <a:pt x="348068" y="167957"/>
                </a:lnTo>
                <a:close/>
              </a:path>
              <a:path extrusionOk="0" h="676909" w="372745">
                <a:moveTo>
                  <a:pt x="348742" y="165925"/>
                </a:moveTo>
                <a:lnTo>
                  <a:pt x="348068" y="167271"/>
                </a:lnTo>
                <a:lnTo>
                  <a:pt x="348068" y="167957"/>
                </a:lnTo>
                <a:lnTo>
                  <a:pt x="348742" y="167271"/>
                </a:lnTo>
                <a:lnTo>
                  <a:pt x="348742" y="165925"/>
                </a:lnTo>
                <a:close/>
              </a:path>
              <a:path extrusionOk="0" h="676909" w="372745">
                <a:moveTo>
                  <a:pt x="350100" y="157480"/>
                </a:moveTo>
                <a:lnTo>
                  <a:pt x="348742" y="160020"/>
                </a:lnTo>
                <a:lnTo>
                  <a:pt x="349427" y="160020"/>
                </a:lnTo>
                <a:lnTo>
                  <a:pt x="349427" y="161290"/>
                </a:lnTo>
                <a:lnTo>
                  <a:pt x="350100" y="157480"/>
                </a:lnTo>
                <a:close/>
              </a:path>
              <a:path extrusionOk="0" h="676909" w="372745">
                <a:moveTo>
                  <a:pt x="350100" y="148590"/>
                </a:moveTo>
                <a:lnTo>
                  <a:pt x="349427" y="148590"/>
                </a:lnTo>
                <a:lnTo>
                  <a:pt x="349516" y="149250"/>
                </a:lnTo>
                <a:lnTo>
                  <a:pt x="350100" y="148590"/>
                </a:lnTo>
                <a:close/>
              </a:path>
              <a:path extrusionOk="0" h="676909" w="372745">
                <a:moveTo>
                  <a:pt x="352361" y="136740"/>
                </a:moveTo>
                <a:lnTo>
                  <a:pt x="351624" y="136055"/>
                </a:lnTo>
                <a:lnTo>
                  <a:pt x="351231" y="137160"/>
                </a:lnTo>
                <a:lnTo>
                  <a:pt x="350774" y="139700"/>
                </a:lnTo>
                <a:lnTo>
                  <a:pt x="352361" y="136740"/>
                </a:lnTo>
                <a:close/>
              </a:path>
              <a:path extrusionOk="0" h="676909" w="372745">
                <a:moveTo>
                  <a:pt x="352806" y="135890"/>
                </a:moveTo>
                <a:lnTo>
                  <a:pt x="352361" y="136740"/>
                </a:lnTo>
                <a:lnTo>
                  <a:pt x="352806" y="137160"/>
                </a:lnTo>
                <a:lnTo>
                  <a:pt x="352806" y="135890"/>
                </a:lnTo>
                <a:close/>
              </a:path>
              <a:path extrusionOk="0" h="676909" w="372745">
                <a:moveTo>
                  <a:pt x="354164" y="130810"/>
                </a:moveTo>
                <a:lnTo>
                  <a:pt x="353491" y="129540"/>
                </a:lnTo>
                <a:lnTo>
                  <a:pt x="352132" y="134620"/>
                </a:lnTo>
                <a:lnTo>
                  <a:pt x="352806" y="133350"/>
                </a:lnTo>
                <a:lnTo>
                  <a:pt x="352806" y="134620"/>
                </a:lnTo>
                <a:lnTo>
                  <a:pt x="353263" y="133350"/>
                </a:lnTo>
                <a:lnTo>
                  <a:pt x="354164" y="130810"/>
                </a:lnTo>
                <a:close/>
              </a:path>
              <a:path extrusionOk="0" h="676909" w="372745">
                <a:moveTo>
                  <a:pt x="357047" y="80010"/>
                </a:moveTo>
                <a:lnTo>
                  <a:pt x="356870" y="78740"/>
                </a:lnTo>
                <a:lnTo>
                  <a:pt x="356870" y="80010"/>
                </a:lnTo>
                <a:lnTo>
                  <a:pt x="357047" y="80010"/>
                </a:lnTo>
                <a:close/>
              </a:path>
              <a:path extrusionOk="0" h="676909" w="372745">
                <a:moveTo>
                  <a:pt x="357555" y="120650"/>
                </a:moveTo>
                <a:lnTo>
                  <a:pt x="355523" y="123190"/>
                </a:lnTo>
                <a:lnTo>
                  <a:pt x="356196" y="120650"/>
                </a:lnTo>
                <a:lnTo>
                  <a:pt x="355523" y="121920"/>
                </a:lnTo>
                <a:lnTo>
                  <a:pt x="353491" y="127000"/>
                </a:lnTo>
                <a:lnTo>
                  <a:pt x="354164" y="127000"/>
                </a:lnTo>
                <a:lnTo>
                  <a:pt x="354838" y="128270"/>
                </a:lnTo>
                <a:lnTo>
                  <a:pt x="356196" y="127000"/>
                </a:lnTo>
                <a:lnTo>
                  <a:pt x="356196" y="129540"/>
                </a:lnTo>
                <a:lnTo>
                  <a:pt x="356870" y="128270"/>
                </a:lnTo>
                <a:lnTo>
                  <a:pt x="357327" y="123190"/>
                </a:lnTo>
                <a:lnTo>
                  <a:pt x="357555" y="120650"/>
                </a:lnTo>
                <a:close/>
              </a:path>
              <a:path extrusionOk="0" h="676909" w="372745">
                <a:moveTo>
                  <a:pt x="363651" y="73660"/>
                </a:moveTo>
                <a:lnTo>
                  <a:pt x="360934" y="74930"/>
                </a:lnTo>
                <a:lnTo>
                  <a:pt x="360934" y="76200"/>
                </a:lnTo>
                <a:lnTo>
                  <a:pt x="359587" y="78740"/>
                </a:lnTo>
                <a:lnTo>
                  <a:pt x="360260" y="73660"/>
                </a:lnTo>
                <a:lnTo>
                  <a:pt x="359587" y="74930"/>
                </a:lnTo>
                <a:lnTo>
                  <a:pt x="358902" y="78740"/>
                </a:lnTo>
                <a:lnTo>
                  <a:pt x="358902" y="82550"/>
                </a:lnTo>
                <a:lnTo>
                  <a:pt x="358228" y="82550"/>
                </a:lnTo>
                <a:lnTo>
                  <a:pt x="357555" y="80010"/>
                </a:lnTo>
                <a:lnTo>
                  <a:pt x="357047" y="80010"/>
                </a:lnTo>
                <a:lnTo>
                  <a:pt x="357555" y="83820"/>
                </a:lnTo>
                <a:lnTo>
                  <a:pt x="356870" y="83820"/>
                </a:lnTo>
                <a:lnTo>
                  <a:pt x="355523" y="87630"/>
                </a:lnTo>
                <a:lnTo>
                  <a:pt x="355523" y="83820"/>
                </a:lnTo>
                <a:lnTo>
                  <a:pt x="354164" y="91440"/>
                </a:lnTo>
                <a:lnTo>
                  <a:pt x="352806" y="92710"/>
                </a:lnTo>
                <a:lnTo>
                  <a:pt x="352806" y="93980"/>
                </a:lnTo>
                <a:lnTo>
                  <a:pt x="353491" y="92710"/>
                </a:lnTo>
                <a:lnTo>
                  <a:pt x="352806" y="95250"/>
                </a:lnTo>
                <a:lnTo>
                  <a:pt x="353491" y="104140"/>
                </a:lnTo>
                <a:lnTo>
                  <a:pt x="350774" y="102870"/>
                </a:lnTo>
                <a:lnTo>
                  <a:pt x="350774" y="107950"/>
                </a:lnTo>
                <a:lnTo>
                  <a:pt x="350100" y="110490"/>
                </a:lnTo>
                <a:lnTo>
                  <a:pt x="349694" y="115100"/>
                </a:lnTo>
                <a:lnTo>
                  <a:pt x="349694" y="140462"/>
                </a:lnTo>
                <a:lnTo>
                  <a:pt x="348068" y="143510"/>
                </a:lnTo>
                <a:lnTo>
                  <a:pt x="348068" y="140970"/>
                </a:lnTo>
                <a:lnTo>
                  <a:pt x="348068" y="138430"/>
                </a:lnTo>
                <a:lnTo>
                  <a:pt x="349427" y="138430"/>
                </a:lnTo>
                <a:lnTo>
                  <a:pt x="349694" y="140462"/>
                </a:lnTo>
                <a:lnTo>
                  <a:pt x="349694" y="115100"/>
                </a:lnTo>
                <a:lnTo>
                  <a:pt x="349427" y="118110"/>
                </a:lnTo>
                <a:lnTo>
                  <a:pt x="349427" y="111760"/>
                </a:lnTo>
                <a:lnTo>
                  <a:pt x="346722" y="124460"/>
                </a:lnTo>
                <a:lnTo>
                  <a:pt x="346722" y="125730"/>
                </a:lnTo>
                <a:lnTo>
                  <a:pt x="345363" y="128270"/>
                </a:lnTo>
                <a:lnTo>
                  <a:pt x="344004" y="125730"/>
                </a:lnTo>
                <a:lnTo>
                  <a:pt x="344004" y="129540"/>
                </a:lnTo>
                <a:lnTo>
                  <a:pt x="342658" y="132080"/>
                </a:lnTo>
                <a:lnTo>
                  <a:pt x="342658" y="129540"/>
                </a:lnTo>
                <a:lnTo>
                  <a:pt x="341299" y="133350"/>
                </a:lnTo>
                <a:lnTo>
                  <a:pt x="342658" y="133350"/>
                </a:lnTo>
                <a:lnTo>
                  <a:pt x="341972" y="134620"/>
                </a:lnTo>
                <a:lnTo>
                  <a:pt x="341972" y="137160"/>
                </a:lnTo>
                <a:lnTo>
                  <a:pt x="341299" y="138430"/>
                </a:lnTo>
                <a:lnTo>
                  <a:pt x="340626" y="144780"/>
                </a:lnTo>
                <a:lnTo>
                  <a:pt x="339940" y="142240"/>
                </a:lnTo>
                <a:lnTo>
                  <a:pt x="339267" y="144780"/>
                </a:lnTo>
                <a:lnTo>
                  <a:pt x="338594" y="148590"/>
                </a:lnTo>
                <a:lnTo>
                  <a:pt x="339940" y="148590"/>
                </a:lnTo>
                <a:lnTo>
                  <a:pt x="339940" y="153670"/>
                </a:lnTo>
                <a:lnTo>
                  <a:pt x="338594" y="148590"/>
                </a:lnTo>
                <a:lnTo>
                  <a:pt x="337908" y="153670"/>
                </a:lnTo>
                <a:lnTo>
                  <a:pt x="339267" y="153670"/>
                </a:lnTo>
                <a:lnTo>
                  <a:pt x="336562" y="158750"/>
                </a:lnTo>
                <a:lnTo>
                  <a:pt x="337908" y="163830"/>
                </a:lnTo>
                <a:lnTo>
                  <a:pt x="335876" y="168910"/>
                </a:lnTo>
                <a:lnTo>
                  <a:pt x="335876" y="166370"/>
                </a:lnTo>
                <a:lnTo>
                  <a:pt x="335203" y="166370"/>
                </a:lnTo>
                <a:lnTo>
                  <a:pt x="333171" y="177800"/>
                </a:lnTo>
                <a:lnTo>
                  <a:pt x="333844" y="181610"/>
                </a:lnTo>
                <a:lnTo>
                  <a:pt x="331812" y="184150"/>
                </a:lnTo>
                <a:lnTo>
                  <a:pt x="329780" y="187960"/>
                </a:lnTo>
                <a:lnTo>
                  <a:pt x="329107" y="190500"/>
                </a:lnTo>
                <a:lnTo>
                  <a:pt x="329780" y="191770"/>
                </a:lnTo>
                <a:lnTo>
                  <a:pt x="328434" y="195580"/>
                </a:lnTo>
                <a:lnTo>
                  <a:pt x="328434" y="200660"/>
                </a:lnTo>
                <a:lnTo>
                  <a:pt x="327075" y="200660"/>
                </a:lnTo>
                <a:lnTo>
                  <a:pt x="327761" y="201930"/>
                </a:lnTo>
                <a:lnTo>
                  <a:pt x="326402" y="204470"/>
                </a:lnTo>
                <a:lnTo>
                  <a:pt x="327075" y="205740"/>
                </a:lnTo>
                <a:lnTo>
                  <a:pt x="327761" y="205740"/>
                </a:lnTo>
                <a:lnTo>
                  <a:pt x="324370" y="210820"/>
                </a:lnTo>
                <a:lnTo>
                  <a:pt x="327075" y="215900"/>
                </a:lnTo>
                <a:lnTo>
                  <a:pt x="324370" y="219710"/>
                </a:lnTo>
                <a:lnTo>
                  <a:pt x="324370" y="222250"/>
                </a:lnTo>
                <a:lnTo>
                  <a:pt x="323697" y="222250"/>
                </a:lnTo>
                <a:lnTo>
                  <a:pt x="323697" y="220980"/>
                </a:lnTo>
                <a:lnTo>
                  <a:pt x="323011" y="220980"/>
                </a:lnTo>
                <a:lnTo>
                  <a:pt x="320979" y="232410"/>
                </a:lnTo>
                <a:lnTo>
                  <a:pt x="322338" y="229870"/>
                </a:lnTo>
                <a:lnTo>
                  <a:pt x="321665" y="232410"/>
                </a:lnTo>
                <a:lnTo>
                  <a:pt x="323011" y="234950"/>
                </a:lnTo>
                <a:lnTo>
                  <a:pt x="321665" y="237490"/>
                </a:lnTo>
                <a:lnTo>
                  <a:pt x="320979" y="232410"/>
                </a:lnTo>
                <a:lnTo>
                  <a:pt x="320979" y="240030"/>
                </a:lnTo>
                <a:lnTo>
                  <a:pt x="319633" y="241300"/>
                </a:lnTo>
                <a:lnTo>
                  <a:pt x="320306" y="241300"/>
                </a:lnTo>
                <a:lnTo>
                  <a:pt x="319760" y="245364"/>
                </a:lnTo>
                <a:lnTo>
                  <a:pt x="320306" y="246380"/>
                </a:lnTo>
                <a:lnTo>
                  <a:pt x="319633" y="248920"/>
                </a:lnTo>
                <a:lnTo>
                  <a:pt x="318947" y="250190"/>
                </a:lnTo>
                <a:lnTo>
                  <a:pt x="318947" y="251460"/>
                </a:lnTo>
                <a:lnTo>
                  <a:pt x="316915" y="256540"/>
                </a:lnTo>
                <a:lnTo>
                  <a:pt x="317601" y="257810"/>
                </a:lnTo>
                <a:lnTo>
                  <a:pt x="316915" y="259080"/>
                </a:lnTo>
                <a:lnTo>
                  <a:pt x="316242" y="259080"/>
                </a:lnTo>
                <a:lnTo>
                  <a:pt x="316242" y="257810"/>
                </a:lnTo>
                <a:lnTo>
                  <a:pt x="315569" y="265430"/>
                </a:lnTo>
                <a:lnTo>
                  <a:pt x="315569" y="261620"/>
                </a:lnTo>
                <a:lnTo>
                  <a:pt x="314883" y="267970"/>
                </a:lnTo>
                <a:lnTo>
                  <a:pt x="314210" y="267970"/>
                </a:lnTo>
                <a:lnTo>
                  <a:pt x="314210" y="270510"/>
                </a:lnTo>
                <a:lnTo>
                  <a:pt x="312851" y="273050"/>
                </a:lnTo>
                <a:lnTo>
                  <a:pt x="312178" y="275590"/>
                </a:lnTo>
                <a:lnTo>
                  <a:pt x="312851" y="276860"/>
                </a:lnTo>
                <a:lnTo>
                  <a:pt x="311505" y="279400"/>
                </a:lnTo>
                <a:lnTo>
                  <a:pt x="310819" y="278130"/>
                </a:lnTo>
                <a:lnTo>
                  <a:pt x="310146" y="284480"/>
                </a:lnTo>
                <a:lnTo>
                  <a:pt x="308114" y="284480"/>
                </a:lnTo>
                <a:lnTo>
                  <a:pt x="308114" y="290830"/>
                </a:lnTo>
                <a:lnTo>
                  <a:pt x="307441" y="289560"/>
                </a:lnTo>
                <a:lnTo>
                  <a:pt x="307441" y="295910"/>
                </a:lnTo>
                <a:lnTo>
                  <a:pt x="304736" y="293370"/>
                </a:lnTo>
                <a:lnTo>
                  <a:pt x="305409" y="299720"/>
                </a:lnTo>
                <a:lnTo>
                  <a:pt x="304736" y="299720"/>
                </a:lnTo>
                <a:lnTo>
                  <a:pt x="304736" y="302260"/>
                </a:lnTo>
                <a:lnTo>
                  <a:pt x="303377" y="302260"/>
                </a:lnTo>
                <a:lnTo>
                  <a:pt x="304736" y="304800"/>
                </a:lnTo>
                <a:lnTo>
                  <a:pt x="303377" y="306070"/>
                </a:lnTo>
                <a:lnTo>
                  <a:pt x="304050" y="307340"/>
                </a:lnTo>
                <a:lnTo>
                  <a:pt x="301345" y="309880"/>
                </a:lnTo>
                <a:lnTo>
                  <a:pt x="302018" y="313690"/>
                </a:lnTo>
                <a:lnTo>
                  <a:pt x="299986" y="317500"/>
                </a:lnTo>
                <a:lnTo>
                  <a:pt x="301345" y="317500"/>
                </a:lnTo>
                <a:lnTo>
                  <a:pt x="300951" y="325120"/>
                </a:lnTo>
                <a:lnTo>
                  <a:pt x="296113" y="341630"/>
                </a:lnTo>
                <a:lnTo>
                  <a:pt x="294576" y="350520"/>
                </a:lnTo>
                <a:lnTo>
                  <a:pt x="293217" y="349250"/>
                </a:lnTo>
                <a:lnTo>
                  <a:pt x="293890" y="354330"/>
                </a:lnTo>
                <a:lnTo>
                  <a:pt x="292544" y="356870"/>
                </a:lnTo>
                <a:lnTo>
                  <a:pt x="293217" y="351790"/>
                </a:lnTo>
                <a:lnTo>
                  <a:pt x="292544" y="353060"/>
                </a:lnTo>
                <a:lnTo>
                  <a:pt x="291858" y="358140"/>
                </a:lnTo>
                <a:lnTo>
                  <a:pt x="292874" y="356870"/>
                </a:lnTo>
                <a:lnTo>
                  <a:pt x="293890" y="355600"/>
                </a:lnTo>
                <a:lnTo>
                  <a:pt x="293217" y="360680"/>
                </a:lnTo>
                <a:lnTo>
                  <a:pt x="291858" y="363220"/>
                </a:lnTo>
                <a:lnTo>
                  <a:pt x="291185" y="372110"/>
                </a:lnTo>
                <a:lnTo>
                  <a:pt x="289839" y="375920"/>
                </a:lnTo>
                <a:lnTo>
                  <a:pt x="290512" y="375920"/>
                </a:lnTo>
                <a:lnTo>
                  <a:pt x="309765" y="375920"/>
                </a:lnTo>
                <a:lnTo>
                  <a:pt x="311505" y="368300"/>
                </a:lnTo>
                <a:lnTo>
                  <a:pt x="308787" y="367030"/>
                </a:lnTo>
                <a:lnTo>
                  <a:pt x="308787" y="361950"/>
                </a:lnTo>
                <a:lnTo>
                  <a:pt x="308787" y="360680"/>
                </a:lnTo>
                <a:lnTo>
                  <a:pt x="309473" y="359410"/>
                </a:lnTo>
                <a:lnTo>
                  <a:pt x="310146" y="359410"/>
                </a:lnTo>
                <a:lnTo>
                  <a:pt x="310146" y="360680"/>
                </a:lnTo>
                <a:lnTo>
                  <a:pt x="308787" y="361950"/>
                </a:lnTo>
                <a:lnTo>
                  <a:pt x="309473" y="361950"/>
                </a:lnTo>
                <a:lnTo>
                  <a:pt x="310146" y="363220"/>
                </a:lnTo>
                <a:lnTo>
                  <a:pt x="310819" y="360680"/>
                </a:lnTo>
                <a:lnTo>
                  <a:pt x="311505" y="359410"/>
                </a:lnTo>
                <a:lnTo>
                  <a:pt x="312178" y="358140"/>
                </a:lnTo>
                <a:lnTo>
                  <a:pt x="312724" y="355600"/>
                </a:lnTo>
                <a:lnTo>
                  <a:pt x="312991" y="354330"/>
                </a:lnTo>
                <a:lnTo>
                  <a:pt x="313537" y="351790"/>
                </a:lnTo>
                <a:lnTo>
                  <a:pt x="312178" y="351790"/>
                </a:lnTo>
                <a:lnTo>
                  <a:pt x="312178" y="354330"/>
                </a:lnTo>
                <a:lnTo>
                  <a:pt x="311505" y="350520"/>
                </a:lnTo>
                <a:lnTo>
                  <a:pt x="311505" y="347980"/>
                </a:lnTo>
                <a:lnTo>
                  <a:pt x="312178" y="346710"/>
                </a:lnTo>
                <a:lnTo>
                  <a:pt x="312851" y="342900"/>
                </a:lnTo>
                <a:lnTo>
                  <a:pt x="312851" y="344170"/>
                </a:lnTo>
                <a:lnTo>
                  <a:pt x="313080" y="342900"/>
                </a:lnTo>
                <a:lnTo>
                  <a:pt x="314210" y="336550"/>
                </a:lnTo>
                <a:lnTo>
                  <a:pt x="314667" y="334010"/>
                </a:lnTo>
                <a:lnTo>
                  <a:pt x="315569" y="334010"/>
                </a:lnTo>
                <a:lnTo>
                  <a:pt x="314883" y="332740"/>
                </a:lnTo>
                <a:lnTo>
                  <a:pt x="314210" y="334010"/>
                </a:lnTo>
                <a:lnTo>
                  <a:pt x="312851" y="336550"/>
                </a:lnTo>
                <a:lnTo>
                  <a:pt x="314210" y="331470"/>
                </a:lnTo>
                <a:lnTo>
                  <a:pt x="315493" y="329069"/>
                </a:lnTo>
                <a:lnTo>
                  <a:pt x="315569" y="328930"/>
                </a:lnTo>
                <a:lnTo>
                  <a:pt x="316242" y="325120"/>
                </a:lnTo>
                <a:lnTo>
                  <a:pt x="316915" y="325120"/>
                </a:lnTo>
                <a:lnTo>
                  <a:pt x="316915" y="323850"/>
                </a:lnTo>
                <a:lnTo>
                  <a:pt x="317601" y="321310"/>
                </a:lnTo>
                <a:lnTo>
                  <a:pt x="318274" y="320040"/>
                </a:lnTo>
                <a:lnTo>
                  <a:pt x="318274" y="318770"/>
                </a:lnTo>
                <a:lnTo>
                  <a:pt x="317601" y="320040"/>
                </a:lnTo>
                <a:lnTo>
                  <a:pt x="316915" y="320040"/>
                </a:lnTo>
                <a:lnTo>
                  <a:pt x="318274" y="313690"/>
                </a:lnTo>
                <a:lnTo>
                  <a:pt x="321665" y="313690"/>
                </a:lnTo>
                <a:lnTo>
                  <a:pt x="321665" y="312420"/>
                </a:lnTo>
                <a:lnTo>
                  <a:pt x="321665" y="311150"/>
                </a:lnTo>
                <a:lnTo>
                  <a:pt x="319633" y="312420"/>
                </a:lnTo>
                <a:lnTo>
                  <a:pt x="320306" y="309880"/>
                </a:lnTo>
                <a:lnTo>
                  <a:pt x="321665" y="311150"/>
                </a:lnTo>
                <a:lnTo>
                  <a:pt x="321792" y="309880"/>
                </a:lnTo>
                <a:lnTo>
                  <a:pt x="322338" y="304800"/>
                </a:lnTo>
                <a:lnTo>
                  <a:pt x="323697" y="308610"/>
                </a:lnTo>
                <a:lnTo>
                  <a:pt x="325043" y="306070"/>
                </a:lnTo>
                <a:lnTo>
                  <a:pt x="325386" y="304800"/>
                </a:lnTo>
                <a:lnTo>
                  <a:pt x="326402" y="300990"/>
                </a:lnTo>
                <a:lnTo>
                  <a:pt x="326402" y="297180"/>
                </a:lnTo>
                <a:lnTo>
                  <a:pt x="325729" y="295910"/>
                </a:lnTo>
                <a:lnTo>
                  <a:pt x="325043" y="300990"/>
                </a:lnTo>
                <a:lnTo>
                  <a:pt x="323697" y="299720"/>
                </a:lnTo>
                <a:lnTo>
                  <a:pt x="324269" y="295910"/>
                </a:lnTo>
                <a:lnTo>
                  <a:pt x="324853" y="292100"/>
                </a:lnTo>
                <a:lnTo>
                  <a:pt x="325043" y="290830"/>
                </a:lnTo>
                <a:lnTo>
                  <a:pt x="321665" y="289560"/>
                </a:lnTo>
                <a:lnTo>
                  <a:pt x="323697" y="283210"/>
                </a:lnTo>
                <a:lnTo>
                  <a:pt x="323011" y="284480"/>
                </a:lnTo>
                <a:lnTo>
                  <a:pt x="323011" y="279400"/>
                </a:lnTo>
                <a:lnTo>
                  <a:pt x="323011" y="278130"/>
                </a:lnTo>
                <a:lnTo>
                  <a:pt x="324370" y="279400"/>
                </a:lnTo>
                <a:lnTo>
                  <a:pt x="325221" y="278130"/>
                </a:lnTo>
                <a:lnTo>
                  <a:pt x="327748" y="274320"/>
                </a:lnTo>
                <a:lnTo>
                  <a:pt x="328561" y="270510"/>
                </a:lnTo>
                <a:lnTo>
                  <a:pt x="329107" y="267970"/>
                </a:lnTo>
                <a:lnTo>
                  <a:pt x="328434" y="266700"/>
                </a:lnTo>
                <a:lnTo>
                  <a:pt x="327075" y="270510"/>
                </a:lnTo>
                <a:lnTo>
                  <a:pt x="325729" y="269240"/>
                </a:lnTo>
                <a:lnTo>
                  <a:pt x="326402" y="265430"/>
                </a:lnTo>
                <a:lnTo>
                  <a:pt x="327075" y="265430"/>
                </a:lnTo>
                <a:lnTo>
                  <a:pt x="327075" y="261620"/>
                </a:lnTo>
                <a:lnTo>
                  <a:pt x="329336" y="259080"/>
                </a:lnTo>
                <a:lnTo>
                  <a:pt x="330466" y="257810"/>
                </a:lnTo>
                <a:lnTo>
                  <a:pt x="329107" y="256540"/>
                </a:lnTo>
                <a:lnTo>
                  <a:pt x="330276" y="254914"/>
                </a:lnTo>
                <a:lnTo>
                  <a:pt x="329780" y="254000"/>
                </a:lnTo>
                <a:lnTo>
                  <a:pt x="330466" y="248920"/>
                </a:lnTo>
                <a:lnTo>
                  <a:pt x="330466" y="243840"/>
                </a:lnTo>
                <a:lnTo>
                  <a:pt x="331812" y="242570"/>
                </a:lnTo>
                <a:lnTo>
                  <a:pt x="333171" y="240030"/>
                </a:lnTo>
                <a:lnTo>
                  <a:pt x="330466" y="242570"/>
                </a:lnTo>
                <a:lnTo>
                  <a:pt x="331139" y="238760"/>
                </a:lnTo>
                <a:lnTo>
                  <a:pt x="333844" y="238760"/>
                </a:lnTo>
                <a:lnTo>
                  <a:pt x="333844" y="237490"/>
                </a:lnTo>
                <a:lnTo>
                  <a:pt x="333844" y="236359"/>
                </a:lnTo>
                <a:lnTo>
                  <a:pt x="333844" y="235673"/>
                </a:lnTo>
                <a:lnTo>
                  <a:pt x="333844" y="231140"/>
                </a:lnTo>
                <a:lnTo>
                  <a:pt x="334530" y="231140"/>
                </a:lnTo>
                <a:lnTo>
                  <a:pt x="334530" y="229870"/>
                </a:lnTo>
                <a:lnTo>
                  <a:pt x="335876" y="227330"/>
                </a:lnTo>
                <a:lnTo>
                  <a:pt x="334530" y="227330"/>
                </a:lnTo>
                <a:lnTo>
                  <a:pt x="335610" y="222250"/>
                </a:lnTo>
                <a:lnTo>
                  <a:pt x="335876" y="220980"/>
                </a:lnTo>
                <a:lnTo>
                  <a:pt x="335876" y="217170"/>
                </a:lnTo>
                <a:lnTo>
                  <a:pt x="338594" y="218440"/>
                </a:lnTo>
                <a:lnTo>
                  <a:pt x="338188" y="217170"/>
                </a:lnTo>
                <a:lnTo>
                  <a:pt x="336562" y="212090"/>
                </a:lnTo>
                <a:lnTo>
                  <a:pt x="339267" y="210820"/>
                </a:lnTo>
                <a:lnTo>
                  <a:pt x="337235" y="209550"/>
                </a:lnTo>
                <a:lnTo>
                  <a:pt x="339940" y="204470"/>
                </a:lnTo>
                <a:lnTo>
                  <a:pt x="338594" y="201930"/>
                </a:lnTo>
                <a:lnTo>
                  <a:pt x="339267" y="199390"/>
                </a:lnTo>
                <a:lnTo>
                  <a:pt x="341299" y="199390"/>
                </a:lnTo>
                <a:lnTo>
                  <a:pt x="340626" y="198120"/>
                </a:lnTo>
                <a:lnTo>
                  <a:pt x="341972" y="196850"/>
                </a:lnTo>
                <a:lnTo>
                  <a:pt x="343331" y="190500"/>
                </a:lnTo>
                <a:lnTo>
                  <a:pt x="344690" y="186690"/>
                </a:lnTo>
                <a:lnTo>
                  <a:pt x="343331" y="184150"/>
                </a:lnTo>
                <a:lnTo>
                  <a:pt x="344004" y="181610"/>
                </a:lnTo>
                <a:lnTo>
                  <a:pt x="344004" y="180822"/>
                </a:lnTo>
                <a:lnTo>
                  <a:pt x="344004" y="180340"/>
                </a:lnTo>
                <a:lnTo>
                  <a:pt x="344004" y="179070"/>
                </a:lnTo>
                <a:lnTo>
                  <a:pt x="343331" y="180340"/>
                </a:lnTo>
                <a:lnTo>
                  <a:pt x="344004" y="177800"/>
                </a:lnTo>
                <a:lnTo>
                  <a:pt x="341972" y="177800"/>
                </a:lnTo>
                <a:lnTo>
                  <a:pt x="344004" y="175260"/>
                </a:lnTo>
                <a:lnTo>
                  <a:pt x="344004" y="171450"/>
                </a:lnTo>
                <a:lnTo>
                  <a:pt x="344690" y="171450"/>
                </a:lnTo>
                <a:lnTo>
                  <a:pt x="344690" y="172720"/>
                </a:lnTo>
                <a:lnTo>
                  <a:pt x="345020" y="171450"/>
                </a:lnTo>
                <a:lnTo>
                  <a:pt x="345363" y="170180"/>
                </a:lnTo>
                <a:lnTo>
                  <a:pt x="345706" y="170815"/>
                </a:lnTo>
                <a:lnTo>
                  <a:pt x="345592" y="170180"/>
                </a:lnTo>
                <a:lnTo>
                  <a:pt x="345363" y="168910"/>
                </a:lnTo>
                <a:lnTo>
                  <a:pt x="344690" y="165100"/>
                </a:lnTo>
                <a:lnTo>
                  <a:pt x="342658" y="168910"/>
                </a:lnTo>
                <a:lnTo>
                  <a:pt x="341972" y="168910"/>
                </a:lnTo>
                <a:lnTo>
                  <a:pt x="341972" y="166370"/>
                </a:lnTo>
                <a:lnTo>
                  <a:pt x="342658" y="165100"/>
                </a:lnTo>
                <a:lnTo>
                  <a:pt x="344690" y="163830"/>
                </a:lnTo>
                <a:lnTo>
                  <a:pt x="343331" y="161290"/>
                </a:lnTo>
                <a:lnTo>
                  <a:pt x="343331" y="158750"/>
                </a:lnTo>
                <a:lnTo>
                  <a:pt x="344690" y="157480"/>
                </a:lnTo>
                <a:lnTo>
                  <a:pt x="347395" y="160020"/>
                </a:lnTo>
                <a:lnTo>
                  <a:pt x="348742" y="154940"/>
                </a:lnTo>
                <a:lnTo>
                  <a:pt x="348068" y="158750"/>
                </a:lnTo>
                <a:lnTo>
                  <a:pt x="348742" y="160020"/>
                </a:lnTo>
                <a:lnTo>
                  <a:pt x="349427" y="156210"/>
                </a:lnTo>
                <a:lnTo>
                  <a:pt x="350774" y="156210"/>
                </a:lnTo>
                <a:lnTo>
                  <a:pt x="350774" y="157124"/>
                </a:lnTo>
                <a:lnTo>
                  <a:pt x="351459" y="156438"/>
                </a:lnTo>
                <a:lnTo>
                  <a:pt x="350926" y="155930"/>
                </a:lnTo>
                <a:lnTo>
                  <a:pt x="351459" y="154940"/>
                </a:lnTo>
                <a:lnTo>
                  <a:pt x="352806" y="151130"/>
                </a:lnTo>
                <a:lnTo>
                  <a:pt x="350774" y="154940"/>
                </a:lnTo>
                <a:lnTo>
                  <a:pt x="350100" y="154940"/>
                </a:lnTo>
                <a:lnTo>
                  <a:pt x="350100" y="153670"/>
                </a:lnTo>
                <a:lnTo>
                  <a:pt x="349935" y="152400"/>
                </a:lnTo>
                <a:lnTo>
                  <a:pt x="349516" y="149250"/>
                </a:lnTo>
                <a:lnTo>
                  <a:pt x="346722" y="152400"/>
                </a:lnTo>
                <a:lnTo>
                  <a:pt x="348742" y="144780"/>
                </a:lnTo>
                <a:lnTo>
                  <a:pt x="349084" y="143510"/>
                </a:lnTo>
                <a:lnTo>
                  <a:pt x="349758" y="140970"/>
                </a:lnTo>
                <a:lnTo>
                  <a:pt x="350100" y="143510"/>
                </a:lnTo>
                <a:lnTo>
                  <a:pt x="350774" y="139700"/>
                </a:lnTo>
                <a:lnTo>
                  <a:pt x="350774" y="138430"/>
                </a:lnTo>
                <a:lnTo>
                  <a:pt x="351231" y="137160"/>
                </a:lnTo>
                <a:lnTo>
                  <a:pt x="351459" y="135890"/>
                </a:lnTo>
                <a:lnTo>
                  <a:pt x="351624" y="136055"/>
                </a:lnTo>
                <a:lnTo>
                  <a:pt x="351688" y="135890"/>
                </a:lnTo>
                <a:lnTo>
                  <a:pt x="352132" y="134620"/>
                </a:lnTo>
                <a:lnTo>
                  <a:pt x="352590" y="132080"/>
                </a:lnTo>
                <a:lnTo>
                  <a:pt x="352806" y="130810"/>
                </a:lnTo>
                <a:lnTo>
                  <a:pt x="353491" y="129540"/>
                </a:lnTo>
                <a:lnTo>
                  <a:pt x="353491" y="128270"/>
                </a:lnTo>
                <a:lnTo>
                  <a:pt x="353491" y="127000"/>
                </a:lnTo>
                <a:lnTo>
                  <a:pt x="354164" y="120650"/>
                </a:lnTo>
                <a:lnTo>
                  <a:pt x="353707" y="118110"/>
                </a:lnTo>
                <a:lnTo>
                  <a:pt x="353491" y="116840"/>
                </a:lnTo>
                <a:lnTo>
                  <a:pt x="354838" y="115570"/>
                </a:lnTo>
                <a:lnTo>
                  <a:pt x="354164" y="115570"/>
                </a:lnTo>
                <a:lnTo>
                  <a:pt x="354838" y="114300"/>
                </a:lnTo>
                <a:lnTo>
                  <a:pt x="355523" y="114300"/>
                </a:lnTo>
                <a:lnTo>
                  <a:pt x="355523" y="113030"/>
                </a:lnTo>
                <a:lnTo>
                  <a:pt x="356196" y="113030"/>
                </a:lnTo>
                <a:lnTo>
                  <a:pt x="356870" y="107950"/>
                </a:lnTo>
                <a:lnTo>
                  <a:pt x="355523" y="107950"/>
                </a:lnTo>
                <a:lnTo>
                  <a:pt x="356108" y="105740"/>
                </a:lnTo>
                <a:lnTo>
                  <a:pt x="356196" y="104140"/>
                </a:lnTo>
                <a:lnTo>
                  <a:pt x="356870" y="105410"/>
                </a:lnTo>
                <a:lnTo>
                  <a:pt x="357555" y="102870"/>
                </a:lnTo>
                <a:lnTo>
                  <a:pt x="358902" y="96520"/>
                </a:lnTo>
                <a:lnTo>
                  <a:pt x="358902" y="93980"/>
                </a:lnTo>
                <a:lnTo>
                  <a:pt x="359308" y="93535"/>
                </a:lnTo>
                <a:lnTo>
                  <a:pt x="358902" y="96520"/>
                </a:lnTo>
                <a:lnTo>
                  <a:pt x="359587" y="95250"/>
                </a:lnTo>
                <a:lnTo>
                  <a:pt x="359587" y="93218"/>
                </a:lnTo>
                <a:lnTo>
                  <a:pt x="361162" y="91440"/>
                </a:lnTo>
                <a:lnTo>
                  <a:pt x="362292" y="90170"/>
                </a:lnTo>
                <a:lnTo>
                  <a:pt x="362458" y="87630"/>
                </a:lnTo>
                <a:lnTo>
                  <a:pt x="362800" y="82550"/>
                </a:lnTo>
                <a:lnTo>
                  <a:pt x="362966" y="80010"/>
                </a:lnTo>
                <a:lnTo>
                  <a:pt x="363105" y="78740"/>
                </a:lnTo>
                <a:lnTo>
                  <a:pt x="363651" y="73660"/>
                </a:lnTo>
                <a:close/>
              </a:path>
              <a:path extrusionOk="0" h="676909" w="372745">
                <a:moveTo>
                  <a:pt x="367030" y="50800"/>
                </a:moveTo>
                <a:lnTo>
                  <a:pt x="366356" y="53340"/>
                </a:lnTo>
                <a:lnTo>
                  <a:pt x="365683" y="54610"/>
                </a:lnTo>
                <a:lnTo>
                  <a:pt x="367030" y="53340"/>
                </a:lnTo>
                <a:lnTo>
                  <a:pt x="367030" y="50800"/>
                </a:lnTo>
                <a:close/>
              </a:path>
              <a:path extrusionOk="0" h="676909" w="372745">
                <a:moveTo>
                  <a:pt x="369735" y="54610"/>
                </a:moveTo>
                <a:lnTo>
                  <a:pt x="369062" y="54190"/>
                </a:lnTo>
                <a:lnTo>
                  <a:pt x="369062" y="55880"/>
                </a:lnTo>
                <a:lnTo>
                  <a:pt x="369735" y="54610"/>
                </a:lnTo>
                <a:close/>
              </a:path>
              <a:path extrusionOk="0" h="676909" w="372745">
                <a:moveTo>
                  <a:pt x="371436" y="45720"/>
                </a:moveTo>
                <a:lnTo>
                  <a:pt x="371094" y="45720"/>
                </a:lnTo>
                <a:lnTo>
                  <a:pt x="370319" y="44996"/>
                </a:lnTo>
                <a:lnTo>
                  <a:pt x="369735" y="45720"/>
                </a:lnTo>
                <a:lnTo>
                  <a:pt x="370420" y="46990"/>
                </a:lnTo>
                <a:lnTo>
                  <a:pt x="371436" y="45720"/>
                </a:lnTo>
                <a:close/>
              </a:path>
              <a:path extrusionOk="0" h="676909" w="372745">
                <a:moveTo>
                  <a:pt x="371767" y="36830"/>
                </a:moveTo>
                <a:lnTo>
                  <a:pt x="371094" y="35560"/>
                </a:lnTo>
                <a:lnTo>
                  <a:pt x="367703" y="43180"/>
                </a:lnTo>
                <a:lnTo>
                  <a:pt x="369735" y="41910"/>
                </a:lnTo>
                <a:lnTo>
                  <a:pt x="366356" y="48260"/>
                </a:lnTo>
                <a:lnTo>
                  <a:pt x="367030" y="49530"/>
                </a:lnTo>
                <a:lnTo>
                  <a:pt x="368388" y="49530"/>
                </a:lnTo>
                <a:lnTo>
                  <a:pt x="367030" y="53340"/>
                </a:lnTo>
                <a:lnTo>
                  <a:pt x="365683" y="57150"/>
                </a:lnTo>
                <a:lnTo>
                  <a:pt x="365683" y="58420"/>
                </a:lnTo>
                <a:lnTo>
                  <a:pt x="364998" y="59690"/>
                </a:lnTo>
                <a:lnTo>
                  <a:pt x="364324" y="55880"/>
                </a:lnTo>
                <a:lnTo>
                  <a:pt x="362966" y="59690"/>
                </a:lnTo>
                <a:lnTo>
                  <a:pt x="363651" y="60540"/>
                </a:lnTo>
                <a:lnTo>
                  <a:pt x="363651" y="64770"/>
                </a:lnTo>
                <a:lnTo>
                  <a:pt x="362966" y="62230"/>
                </a:lnTo>
                <a:lnTo>
                  <a:pt x="361619" y="64770"/>
                </a:lnTo>
                <a:lnTo>
                  <a:pt x="362292" y="59690"/>
                </a:lnTo>
                <a:lnTo>
                  <a:pt x="358902" y="64770"/>
                </a:lnTo>
                <a:lnTo>
                  <a:pt x="361619" y="68580"/>
                </a:lnTo>
                <a:lnTo>
                  <a:pt x="361619" y="69850"/>
                </a:lnTo>
                <a:lnTo>
                  <a:pt x="361619" y="73660"/>
                </a:lnTo>
                <a:lnTo>
                  <a:pt x="360934" y="74930"/>
                </a:lnTo>
                <a:lnTo>
                  <a:pt x="363651" y="71120"/>
                </a:lnTo>
                <a:lnTo>
                  <a:pt x="362483" y="70396"/>
                </a:lnTo>
                <a:lnTo>
                  <a:pt x="363982" y="64770"/>
                </a:lnTo>
                <a:lnTo>
                  <a:pt x="364324" y="63500"/>
                </a:lnTo>
                <a:lnTo>
                  <a:pt x="363842" y="60782"/>
                </a:lnTo>
                <a:lnTo>
                  <a:pt x="364998" y="62230"/>
                </a:lnTo>
                <a:lnTo>
                  <a:pt x="364324" y="63500"/>
                </a:lnTo>
                <a:lnTo>
                  <a:pt x="364324" y="69850"/>
                </a:lnTo>
                <a:lnTo>
                  <a:pt x="364998" y="66040"/>
                </a:lnTo>
                <a:lnTo>
                  <a:pt x="367030" y="64770"/>
                </a:lnTo>
                <a:lnTo>
                  <a:pt x="364998" y="72390"/>
                </a:lnTo>
                <a:lnTo>
                  <a:pt x="367030" y="68580"/>
                </a:lnTo>
                <a:lnTo>
                  <a:pt x="367703" y="64770"/>
                </a:lnTo>
                <a:lnTo>
                  <a:pt x="365683" y="62230"/>
                </a:lnTo>
                <a:lnTo>
                  <a:pt x="367703" y="57150"/>
                </a:lnTo>
                <a:lnTo>
                  <a:pt x="369062" y="58420"/>
                </a:lnTo>
                <a:lnTo>
                  <a:pt x="368719" y="57150"/>
                </a:lnTo>
                <a:lnTo>
                  <a:pt x="367703" y="53340"/>
                </a:lnTo>
                <a:lnTo>
                  <a:pt x="369062" y="54190"/>
                </a:lnTo>
                <a:lnTo>
                  <a:pt x="369062" y="53340"/>
                </a:lnTo>
                <a:lnTo>
                  <a:pt x="369062" y="49530"/>
                </a:lnTo>
                <a:lnTo>
                  <a:pt x="369735" y="44450"/>
                </a:lnTo>
                <a:lnTo>
                  <a:pt x="370319" y="44996"/>
                </a:lnTo>
                <a:lnTo>
                  <a:pt x="370751" y="44450"/>
                </a:lnTo>
                <a:lnTo>
                  <a:pt x="371767" y="43180"/>
                </a:lnTo>
                <a:lnTo>
                  <a:pt x="371767" y="41910"/>
                </a:lnTo>
                <a:lnTo>
                  <a:pt x="371767" y="36830"/>
                </a:lnTo>
                <a:close/>
              </a:path>
              <a:path extrusionOk="0" h="676909" w="372745">
                <a:moveTo>
                  <a:pt x="372452" y="49530"/>
                </a:moveTo>
                <a:lnTo>
                  <a:pt x="369735" y="54610"/>
                </a:lnTo>
                <a:lnTo>
                  <a:pt x="370420" y="55880"/>
                </a:lnTo>
                <a:lnTo>
                  <a:pt x="369735" y="57150"/>
                </a:lnTo>
                <a:lnTo>
                  <a:pt x="369735" y="58420"/>
                </a:lnTo>
                <a:lnTo>
                  <a:pt x="370420" y="58420"/>
                </a:lnTo>
                <a:lnTo>
                  <a:pt x="372452" y="49530"/>
                </a:lnTo>
                <a:close/>
              </a:path>
              <a:path extrusionOk="0" h="676909" w="372745">
                <a:moveTo>
                  <a:pt x="372452" y="44450"/>
                </a:moveTo>
                <a:lnTo>
                  <a:pt x="371436" y="45720"/>
                </a:lnTo>
                <a:lnTo>
                  <a:pt x="372452" y="45720"/>
                </a:lnTo>
                <a:lnTo>
                  <a:pt x="372452" y="44450"/>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337" name="Google Shape;337;p45"/>
          <p:cNvPicPr preferRelativeResize="0"/>
          <p:nvPr/>
        </p:nvPicPr>
        <p:blipFill rotWithShape="1">
          <a:blip r:embed="rId6">
            <a:alphaModFix/>
          </a:blip>
          <a:srcRect b="0" l="0" r="0" t="0"/>
          <a:stretch/>
        </p:blipFill>
        <p:spPr>
          <a:xfrm>
            <a:off x="5652886" y="4060559"/>
            <a:ext cx="3165913" cy="1082940"/>
          </a:xfrm>
          <a:prstGeom prst="rect">
            <a:avLst/>
          </a:prstGeom>
          <a:noFill/>
          <a:ln>
            <a:noFill/>
          </a:ln>
        </p:spPr>
      </p:pic>
      <p:sp>
        <p:nvSpPr>
          <p:cNvPr id="338" name="Google Shape;338;p45"/>
          <p:cNvSpPr/>
          <p:nvPr/>
        </p:nvSpPr>
        <p:spPr>
          <a:xfrm>
            <a:off x="3455356" y="3226976"/>
            <a:ext cx="785813" cy="238125"/>
          </a:xfrm>
          <a:custGeom>
            <a:rect b="b" l="l" r="r" t="t"/>
            <a:pathLst>
              <a:path extrusionOk="0" h="476250" w="1571625">
                <a:moveTo>
                  <a:pt x="0" y="0"/>
                </a:moveTo>
                <a:lnTo>
                  <a:pt x="1571395" y="0"/>
                </a:lnTo>
                <a:lnTo>
                  <a:pt x="1571395" y="476250"/>
                </a:lnTo>
                <a:lnTo>
                  <a:pt x="0" y="476250"/>
                </a:lnTo>
                <a:lnTo>
                  <a:pt x="0" y="0"/>
                </a:lnTo>
              </a:path>
            </a:pathLst>
          </a:custGeom>
          <a:noFill/>
          <a:ln cap="flat" cmpd="sng" w="28575">
            <a:solidFill>
              <a:srgbClr val="FF16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9" name="Google Shape;339;p45"/>
          <p:cNvSpPr txBox="1"/>
          <p:nvPr>
            <p:ph type="title"/>
          </p:nvPr>
        </p:nvSpPr>
        <p:spPr>
          <a:xfrm>
            <a:off x="479575" y="280850"/>
            <a:ext cx="24957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solidFill>
                  <a:srgbClr val="000000"/>
                </a:solidFill>
                <a:latin typeface="Do Hyeon"/>
                <a:ea typeface="Do Hyeon"/>
                <a:cs typeface="Do Hyeon"/>
                <a:sym typeface="Do Hyeon"/>
              </a:rPr>
              <a:t>모델 학습 비교</a:t>
            </a:r>
            <a:endParaRPr b="0" sz="3000">
              <a:latin typeface="Do Hyeon"/>
              <a:ea typeface="Do Hyeon"/>
              <a:cs typeface="Do Hyeon"/>
              <a:sym typeface="Do Hyeon"/>
            </a:endParaRPr>
          </a:p>
        </p:txBody>
      </p:sp>
      <p:sp>
        <p:nvSpPr>
          <p:cNvPr id="340" name="Google Shape;340;p45"/>
          <p:cNvSpPr txBox="1"/>
          <p:nvPr>
            <p:ph type="title"/>
          </p:nvPr>
        </p:nvSpPr>
        <p:spPr>
          <a:xfrm>
            <a:off x="479575" y="1174550"/>
            <a:ext cx="2495700" cy="3450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2200">
                <a:solidFill>
                  <a:srgbClr val="000000"/>
                </a:solidFill>
                <a:latin typeface="Do Hyeon"/>
                <a:ea typeface="Do Hyeon"/>
                <a:cs typeface="Do Hyeon"/>
                <a:sym typeface="Do Hyeon"/>
              </a:rPr>
              <a:t>단일 단계 방식</a:t>
            </a:r>
            <a:endParaRPr b="0" sz="2200">
              <a:latin typeface="Do Hyeon"/>
              <a:ea typeface="Do Hyeon"/>
              <a:cs typeface="Do Hyeon"/>
              <a:sym typeface="Do Hyeon"/>
            </a:endParaRPr>
          </a:p>
        </p:txBody>
      </p:sp>
      <p:sp>
        <p:nvSpPr>
          <p:cNvPr id="341" name="Google Shape;341;p45"/>
          <p:cNvSpPr txBox="1"/>
          <p:nvPr>
            <p:ph type="title"/>
          </p:nvPr>
        </p:nvSpPr>
        <p:spPr>
          <a:xfrm>
            <a:off x="4806675" y="1174550"/>
            <a:ext cx="2495700" cy="3450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2200">
                <a:solidFill>
                  <a:srgbClr val="000000"/>
                </a:solidFill>
                <a:latin typeface="Do Hyeon"/>
                <a:ea typeface="Do Hyeon"/>
                <a:cs typeface="Do Hyeon"/>
                <a:sym typeface="Do Hyeon"/>
              </a:rPr>
              <a:t>이</a:t>
            </a:r>
            <a:r>
              <a:rPr b="0" lang="ko" sz="2200">
                <a:solidFill>
                  <a:srgbClr val="000000"/>
                </a:solidFill>
                <a:latin typeface="Do Hyeon"/>
                <a:ea typeface="Do Hyeon"/>
                <a:cs typeface="Do Hyeon"/>
                <a:sym typeface="Do Hyeon"/>
              </a:rPr>
              <a:t>단계 방식</a:t>
            </a:r>
            <a:endParaRPr b="0" sz="2200">
              <a:latin typeface="Do Hyeon"/>
              <a:ea typeface="Do Hyeon"/>
              <a:cs typeface="Do Hyeon"/>
              <a:sym typeface="Do Hye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5" name="Shape 345"/>
        <p:cNvGrpSpPr/>
        <p:nvPr/>
      </p:nvGrpSpPr>
      <p:grpSpPr>
        <a:xfrm>
          <a:off x="0" y="0"/>
          <a:ext cx="0" cy="0"/>
          <a:chOff x="0" y="0"/>
          <a:chExt cx="0" cy="0"/>
        </a:xfrm>
      </p:grpSpPr>
      <p:sp>
        <p:nvSpPr>
          <p:cNvPr id="346" name="Google Shape;346;p46"/>
          <p:cNvSpPr/>
          <p:nvPr/>
        </p:nvSpPr>
        <p:spPr>
          <a:xfrm>
            <a:off x="4065824" y="4922846"/>
            <a:ext cx="635" cy="952"/>
          </a:xfrm>
          <a:custGeom>
            <a:rect b="b" l="l" r="r" t="t"/>
            <a:pathLst>
              <a:path extrusionOk="0" h="1904" w="1270">
                <a:moveTo>
                  <a:pt x="677" y="1354"/>
                </a:moveTo>
                <a:lnTo>
                  <a:pt x="0" y="677"/>
                </a:lnTo>
                <a:lnTo>
                  <a:pt x="0" y="0"/>
                </a:lnTo>
                <a:lnTo>
                  <a:pt x="677" y="1354"/>
                </a:lnTo>
                <a:close/>
              </a:path>
            </a:pathLst>
          </a:custGeom>
          <a:solidFill>
            <a:srgbClr val="40404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47" name="Google Shape;347;p46"/>
          <p:cNvSpPr txBox="1"/>
          <p:nvPr/>
        </p:nvSpPr>
        <p:spPr>
          <a:xfrm>
            <a:off x="464025" y="283125"/>
            <a:ext cx="3027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sz="3000"/>
              <a:t>모델 구성 과정</a:t>
            </a:r>
            <a:endParaRPr b="1" sz="3000"/>
          </a:p>
        </p:txBody>
      </p:sp>
      <p:pic>
        <p:nvPicPr>
          <p:cNvPr id="348" name="Google Shape;348;p46" title="새 비디오 만들기.mp4">
            <a:hlinkClick r:id="rId3"/>
          </p:cNvPr>
          <p:cNvPicPr preferRelativeResize="0"/>
          <p:nvPr/>
        </p:nvPicPr>
        <p:blipFill>
          <a:blip r:embed="rId4">
            <a:alphaModFix/>
          </a:blip>
          <a:stretch>
            <a:fillRect/>
          </a:stretch>
        </p:blipFill>
        <p:spPr>
          <a:xfrm>
            <a:off x="674188" y="949100"/>
            <a:ext cx="7795625" cy="395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2" name="Shape 352"/>
        <p:cNvGrpSpPr/>
        <p:nvPr/>
      </p:nvGrpSpPr>
      <p:grpSpPr>
        <a:xfrm>
          <a:off x="0" y="0"/>
          <a:ext cx="0" cy="0"/>
          <a:chOff x="0" y="0"/>
          <a:chExt cx="0" cy="0"/>
        </a:xfrm>
      </p:grpSpPr>
      <p:grpSp>
        <p:nvGrpSpPr>
          <p:cNvPr id="353" name="Google Shape;353;p47"/>
          <p:cNvGrpSpPr/>
          <p:nvPr/>
        </p:nvGrpSpPr>
        <p:grpSpPr>
          <a:xfrm>
            <a:off x="0" y="2352840"/>
            <a:ext cx="4417713" cy="2849472"/>
            <a:chOff x="0" y="4588055"/>
            <a:chExt cx="8835426" cy="5698944"/>
          </a:xfrm>
        </p:grpSpPr>
        <p:pic>
          <p:nvPicPr>
            <p:cNvPr id="354" name="Google Shape;354;p47"/>
            <p:cNvPicPr preferRelativeResize="0"/>
            <p:nvPr/>
          </p:nvPicPr>
          <p:blipFill rotWithShape="1">
            <a:blip r:embed="rId3">
              <a:alphaModFix/>
            </a:blip>
            <a:srcRect b="0" l="0" r="0" t="0"/>
            <a:stretch/>
          </p:blipFill>
          <p:spPr>
            <a:xfrm>
              <a:off x="0" y="4588055"/>
              <a:ext cx="6341947" cy="5698944"/>
            </a:xfrm>
            <a:prstGeom prst="rect">
              <a:avLst/>
            </a:prstGeom>
            <a:noFill/>
            <a:ln>
              <a:noFill/>
            </a:ln>
          </p:spPr>
        </p:pic>
        <p:sp>
          <p:nvSpPr>
            <p:cNvPr id="355" name="Google Shape;355;p47"/>
            <p:cNvSpPr/>
            <p:nvPr/>
          </p:nvSpPr>
          <p:spPr>
            <a:xfrm>
              <a:off x="1109022" y="5139469"/>
              <a:ext cx="3286125" cy="3971925"/>
            </a:xfrm>
            <a:custGeom>
              <a:rect b="b" l="l" r="r" t="t"/>
              <a:pathLst>
                <a:path extrusionOk="0" h="3971925" w="3286125">
                  <a:moveTo>
                    <a:pt x="3286124" y="3971797"/>
                  </a:moveTo>
                  <a:lnTo>
                    <a:pt x="0" y="3971797"/>
                  </a:lnTo>
                  <a:lnTo>
                    <a:pt x="0" y="0"/>
                  </a:lnTo>
                  <a:lnTo>
                    <a:pt x="3286124" y="0"/>
                  </a:lnTo>
                  <a:lnTo>
                    <a:pt x="3286124" y="3971797"/>
                  </a:lnTo>
                  <a:close/>
                </a:path>
              </a:pathLst>
            </a:custGeom>
            <a:solidFill>
              <a:srgbClr val="F5F2B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56" name="Google Shape;356;p47"/>
            <p:cNvSpPr/>
            <p:nvPr/>
          </p:nvSpPr>
          <p:spPr>
            <a:xfrm>
              <a:off x="5196876" y="4928987"/>
              <a:ext cx="3638550" cy="4714875"/>
            </a:xfrm>
            <a:custGeom>
              <a:rect b="b" l="l" r="r" t="t"/>
              <a:pathLst>
                <a:path extrusionOk="0" h="4714875" w="3638550">
                  <a:moveTo>
                    <a:pt x="3638550" y="0"/>
                  </a:moveTo>
                  <a:lnTo>
                    <a:pt x="0" y="0"/>
                  </a:lnTo>
                  <a:lnTo>
                    <a:pt x="0" y="227164"/>
                  </a:lnTo>
                  <a:lnTo>
                    <a:pt x="0" y="3946868"/>
                  </a:lnTo>
                  <a:lnTo>
                    <a:pt x="0" y="4714672"/>
                  </a:lnTo>
                  <a:lnTo>
                    <a:pt x="3638550" y="4714672"/>
                  </a:lnTo>
                  <a:lnTo>
                    <a:pt x="3638550" y="3946944"/>
                  </a:lnTo>
                  <a:lnTo>
                    <a:pt x="3638550" y="227164"/>
                  </a:lnTo>
                  <a:lnTo>
                    <a:pt x="3638550" y="0"/>
                  </a:lnTo>
                  <a:close/>
                </a:path>
              </a:pathLst>
            </a:custGeom>
            <a:solidFill>
              <a:srgbClr val="AFCF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357" name="Google Shape;357;p47"/>
            <p:cNvPicPr preferRelativeResize="0"/>
            <p:nvPr/>
          </p:nvPicPr>
          <p:blipFill rotWithShape="1">
            <a:blip r:embed="rId4">
              <a:alphaModFix/>
            </a:blip>
            <a:srcRect b="0" l="0" r="0" t="0"/>
            <a:stretch/>
          </p:blipFill>
          <p:spPr>
            <a:xfrm>
              <a:off x="6558677" y="7843341"/>
              <a:ext cx="2047874" cy="1562099"/>
            </a:xfrm>
            <a:prstGeom prst="rect">
              <a:avLst/>
            </a:prstGeom>
            <a:noFill/>
            <a:ln>
              <a:noFill/>
            </a:ln>
          </p:spPr>
        </p:pic>
      </p:grpSp>
      <p:sp>
        <p:nvSpPr>
          <p:cNvPr id="358" name="Google Shape;358;p47"/>
          <p:cNvSpPr/>
          <p:nvPr/>
        </p:nvSpPr>
        <p:spPr>
          <a:xfrm>
            <a:off x="6920519" y="2541618"/>
            <a:ext cx="1819275" cy="2357438"/>
          </a:xfrm>
          <a:custGeom>
            <a:rect b="b" l="l" r="r" t="t"/>
            <a:pathLst>
              <a:path extrusionOk="0" h="4714875" w="3638550">
                <a:moveTo>
                  <a:pt x="3638550" y="0"/>
                </a:moveTo>
                <a:lnTo>
                  <a:pt x="0" y="0"/>
                </a:lnTo>
                <a:lnTo>
                  <a:pt x="0" y="227164"/>
                </a:lnTo>
                <a:lnTo>
                  <a:pt x="0" y="3946868"/>
                </a:lnTo>
                <a:lnTo>
                  <a:pt x="0" y="4714672"/>
                </a:lnTo>
                <a:lnTo>
                  <a:pt x="3638550" y="4714672"/>
                </a:lnTo>
                <a:lnTo>
                  <a:pt x="3638550" y="3946944"/>
                </a:lnTo>
                <a:lnTo>
                  <a:pt x="3638550" y="227164"/>
                </a:lnTo>
                <a:lnTo>
                  <a:pt x="3638550" y="0"/>
                </a:lnTo>
                <a:close/>
              </a:path>
            </a:pathLst>
          </a:custGeom>
          <a:solidFill>
            <a:srgbClr val="FF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59" name="Google Shape;359;p47"/>
          <p:cNvSpPr/>
          <p:nvPr/>
        </p:nvSpPr>
        <p:spPr>
          <a:xfrm>
            <a:off x="4759494" y="2506268"/>
            <a:ext cx="1819275" cy="2357438"/>
          </a:xfrm>
          <a:custGeom>
            <a:rect b="b" l="l" r="r" t="t"/>
            <a:pathLst>
              <a:path extrusionOk="0" h="4714875" w="3638550">
                <a:moveTo>
                  <a:pt x="3638550" y="0"/>
                </a:moveTo>
                <a:lnTo>
                  <a:pt x="0" y="0"/>
                </a:lnTo>
                <a:lnTo>
                  <a:pt x="0" y="227164"/>
                </a:lnTo>
                <a:lnTo>
                  <a:pt x="0" y="3946868"/>
                </a:lnTo>
                <a:lnTo>
                  <a:pt x="0" y="4714672"/>
                </a:lnTo>
                <a:lnTo>
                  <a:pt x="3638550" y="4714672"/>
                </a:lnTo>
                <a:lnTo>
                  <a:pt x="3638550" y="3946944"/>
                </a:lnTo>
                <a:lnTo>
                  <a:pt x="3638550" y="227164"/>
                </a:lnTo>
                <a:lnTo>
                  <a:pt x="3638550" y="0"/>
                </a:lnTo>
                <a:close/>
              </a:path>
            </a:pathLst>
          </a:custGeom>
          <a:solidFill>
            <a:srgbClr val="FFE3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nvGrpSpPr>
          <p:cNvPr id="360" name="Google Shape;360;p47"/>
          <p:cNvGrpSpPr/>
          <p:nvPr/>
        </p:nvGrpSpPr>
        <p:grpSpPr>
          <a:xfrm>
            <a:off x="470714" y="2506231"/>
            <a:ext cx="1819275" cy="2357437"/>
            <a:chOff x="756577" y="2981387"/>
            <a:chExt cx="3638550" cy="4714875"/>
          </a:xfrm>
        </p:grpSpPr>
        <p:sp>
          <p:nvSpPr>
            <p:cNvPr id="361" name="Google Shape;361;p47"/>
            <p:cNvSpPr/>
            <p:nvPr/>
          </p:nvSpPr>
          <p:spPr>
            <a:xfrm>
              <a:off x="756577" y="2981387"/>
              <a:ext cx="3638550" cy="4714875"/>
            </a:xfrm>
            <a:custGeom>
              <a:rect b="b" l="l" r="r" t="t"/>
              <a:pathLst>
                <a:path extrusionOk="0" h="4714875" w="3638550">
                  <a:moveTo>
                    <a:pt x="3638550" y="0"/>
                  </a:moveTo>
                  <a:lnTo>
                    <a:pt x="3411131" y="0"/>
                  </a:lnTo>
                  <a:lnTo>
                    <a:pt x="3411131" y="227164"/>
                  </a:lnTo>
                  <a:lnTo>
                    <a:pt x="3411131" y="3946868"/>
                  </a:lnTo>
                  <a:lnTo>
                    <a:pt x="227406" y="3946868"/>
                  </a:lnTo>
                  <a:lnTo>
                    <a:pt x="227406" y="227164"/>
                  </a:lnTo>
                  <a:lnTo>
                    <a:pt x="3411131" y="227164"/>
                  </a:lnTo>
                  <a:lnTo>
                    <a:pt x="3411131" y="0"/>
                  </a:lnTo>
                  <a:lnTo>
                    <a:pt x="0" y="0"/>
                  </a:lnTo>
                  <a:lnTo>
                    <a:pt x="0" y="227164"/>
                  </a:lnTo>
                  <a:lnTo>
                    <a:pt x="0" y="3946868"/>
                  </a:lnTo>
                  <a:lnTo>
                    <a:pt x="0" y="4714672"/>
                  </a:lnTo>
                  <a:lnTo>
                    <a:pt x="3638550" y="4714672"/>
                  </a:lnTo>
                  <a:lnTo>
                    <a:pt x="3638550" y="3946944"/>
                  </a:lnTo>
                  <a:lnTo>
                    <a:pt x="3638550" y="227164"/>
                  </a:lnTo>
                  <a:lnTo>
                    <a:pt x="3638550" y="0"/>
                  </a:lnTo>
                  <a:close/>
                </a:path>
              </a:pathLst>
            </a:custGeom>
            <a:solidFill>
              <a:srgbClr val="F5F2B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362" name="Google Shape;362;p47"/>
            <p:cNvPicPr preferRelativeResize="0"/>
            <p:nvPr/>
          </p:nvPicPr>
          <p:blipFill rotWithShape="1">
            <a:blip r:embed="rId5">
              <a:alphaModFix/>
            </a:blip>
            <a:srcRect b="0" l="0" r="0" t="0"/>
            <a:stretch/>
          </p:blipFill>
          <p:spPr>
            <a:xfrm>
              <a:off x="1518068" y="3234980"/>
              <a:ext cx="2628899" cy="2000249"/>
            </a:xfrm>
            <a:prstGeom prst="rect">
              <a:avLst/>
            </a:prstGeom>
            <a:noFill/>
            <a:ln>
              <a:noFill/>
            </a:ln>
          </p:spPr>
        </p:pic>
        <p:pic>
          <p:nvPicPr>
            <p:cNvPr id="363" name="Google Shape;363;p47"/>
            <p:cNvPicPr preferRelativeResize="0"/>
            <p:nvPr/>
          </p:nvPicPr>
          <p:blipFill rotWithShape="1">
            <a:blip r:embed="rId6">
              <a:alphaModFix/>
            </a:blip>
            <a:srcRect b="0" l="0" r="0" t="0"/>
            <a:stretch/>
          </p:blipFill>
          <p:spPr>
            <a:xfrm>
              <a:off x="1045334" y="5444181"/>
              <a:ext cx="2781299" cy="1924049"/>
            </a:xfrm>
            <a:prstGeom prst="rect">
              <a:avLst/>
            </a:prstGeom>
            <a:noFill/>
            <a:ln>
              <a:noFill/>
            </a:ln>
          </p:spPr>
        </p:pic>
      </p:grpSp>
      <p:grpSp>
        <p:nvGrpSpPr>
          <p:cNvPr id="364" name="Google Shape;364;p47"/>
          <p:cNvGrpSpPr/>
          <p:nvPr/>
        </p:nvGrpSpPr>
        <p:grpSpPr>
          <a:xfrm>
            <a:off x="4903134" y="2643804"/>
            <a:ext cx="1469332" cy="2111269"/>
            <a:chOff x="9917192" y="3241908"/>
            <a:chExt cx="2938663" cy="4222538"/>
          </a:xfrm>
        </p:grpSpPr>
        <p:pic>
          <p:nvPicPr>
            <p:cNvPr id="365" name="Google Shape;365;p47"/>
            <p:cNvPicPr preferRelativeResize="0"/>
            <p:nvPr/>
          </p:nvPicPr>
          <p:blipFill rotWithShape="1">
            <a:blip r:embed="rId7">
              <a:alphaModFix/>
            </a:blip>
            <a:srcRect b="0" l="0" r="0" t="0"/>
            <a:stretch/>
          </p:blipFill>
          <p:spPr>
            <a:xfrm>
              <a:off x="9917192" y="3241908"/>
              <a:ext cx="2524124" cy="1847849"/>
            </a:xfrm>
            <a:prstGeom prst="rect">
              <a:avLst/>
            </a:prstGeom>
            <a:noFill/>
            <a:ln>
              <a:noFill/>
            </a:ln>
          </p:spPr>
        </p:pic>
        <p:pic>
          <p:nvPicPr>
            <p:cNvPr id="366" name="Google Shape;366;p47"/>
            <p:cNvPicPr preferRelativeResize="0"/>
            <p:nvPr/>
          </p:nvPicPr>
          <p:blipFill rotWithShape="1">
            <a:blip r:embed="rId8">
              <a:alphaModFix/>
            </a:blip>
            <a:srcRect b="0" l="0" r="0" t="0"/>
            <a:stretch/>
          </p:blipFill>
          <p:spPr>
            <a:xfrm>
              <a:off x="10827031" y="4692672"/>
              <a:ext cx="2028824" cy="2771774"/>
            </a:xfrm>
            <a:prstGeom prst="rect">
              <a:avLst/>
            </a:prstGeom>
            <a:noFill/>
            <a:ln>
              <a:noFill/>
            </a:ln>
          </p:spPr>
        </p:pic>
      </p:grpSp>
      <p:pic>
        <p:nvPicPr>
          <p:cNvPr id="367" name="Google Shape;367;p47"/>
          <p:cNvPicPr preferRelativeResize="0"/>
          <p:nvPr/>
        </p:nvPicPr>
        <p:blipFill rotWithShape="1">
          <a:blip r:embed="rId9">
            <a:alphaModFix/>
          </a:blip>
          <a:srcRect b="0" l="0" r="0" t="0"/>
          <a:stretch/>
        </p:blipFill>
        <p:spPr>
          <a:xfrm>
            <a:off x="2714144" y="2649940"/>
            <a:ext cx="1114425" cy="1333500"/>
          </a:xfrm>
          <a:prstGeom prst="rect">
            <a:avLst/>
          </a:prstGeom>
          <a:noFill/>
          <a:ln>
            <a:noFill/>
          </a:ln>
        </p:spPr>
      </p:pic>
      <p:sp>
        <p:nvSpPr>
          <p:cNvPr id="368" name="Google Shape;368;p47"/>
          <p:cNvSpPr txBox="1"/>
          <p:nvPr>
            <p:ph type="title"/>
          </p:nvPr>
        </p:nvSpPr>
        <p:spPr>
          <a:xfrm>
            <a:off x="479700" y="276250"/>
            <a:ext cx="29454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모델성</a:t>
            </a:r>
            <a:r>
              <a:rPr b="0" lang="ko" sz="3000">
                <a:solidFill>
                  <a:schemeClr val="dk1"/>
                </a:solidFill>
                <a:latin typeface="Do Hyeon"/>
                <a:ea typeface="Do Hyeon"/>
                <a:cs typeface="Do Hyeon"/>
                <a:sym typeface="Do Hyeon"/>
              </a:rPr>
              <a:t>능</a:t>
            </a:r>
            <a:r>
              <a:rPr b="0" lang="ko" sz="3000">
                <a:latin typeface="Do Hyeon"/>
                <a:ea typeface="Do Hyeon"/>
                <a:cs typeface="Do Hyeon"/>
                <a:sym typeface="Do Hyeon"/>
              </a:rPr>
              <a:t> 개선 과정</a:t>
            </a:r>
            <a:endParaRPr b="0" sz="3000">
              <a:latin typeface="Do Hyeon"/>
              <a:ea typeface="Do Hyeon"/>
              <a:cs typeface="Do Hyeon"/>
              <a:sym typeface="Do Hyeon"/>
            </a:endParaRPr>
          </a:p>
        </p:txBody>
      </p:sp>
      <p:sp>
        <p:nvSpPr>
          <p:cNvPr id="369" name="Google Shape;369;p47"/>
          <p:cNvSpPr txBox="1"/>
          <p:nvPr/>
        </p:nvSpPr>
        <p:spPr>
          <a:xfrm>
            <a:off x="470725" y="1274775"/>
            <a:ext cx="206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Do Hyeon"/>
                <a:ea typeface="Do Hyeon"/>
                <a:cs typeface="Do Hyeon"/>
                <a:sym typeface="Do Hyeon"/>
              </a:rPr>
              <a:t>1.다른 class에 비해 과실의 인식률이 낮은 것을 확인</a:t>
            </a:r>
            <a:endParaRPr sz="1200">
              <a:latin typeface="Do Hyeon"/>
              <a:ea typeface="Do Hyeon"/>
              <a:cs typeface="Do Hyeon"/>
              <a:sym typeface="Do Hyeon"/>
            </a:endParaRPr>
          </a:p>
          <a:p>
            <a:pPr indent="0" lvl="0" marL="0" rtl="0" algn="l">
              <a:spcBef>
                <a:spcPts val="0"/>
              </a:spcBef>
              <a:spcAft>
                <a:spcPts val="0"/>
              </a:spcAft>
              <a:buNone/>
            </a:pPr>
            <a:r>
              <a:rPr lang="ko" sz="1200">
                <a:latin typeface="Do Hyeon"/>
                <a:ea typeface="Do Hyeon"/>
                <a:cs typeface="Do Hyeon"/>
                <a:sym typeface="Do Hyeon"/>
              </a:rPr>
              <a:t>2.과실 데이터가 적어 데이터의 불균형이 인식률을 낮춘다고 판단</a:t>
            </a:r>
            <a:endParaRPr sz="1200">
              <a:latin typeface="Do Hyeon"/>
              <a:ea typeface="Do Hyeon"/>
              <a:cs typeface="Do Hyeon"/>
              <a:sym typeface="Do Hyeon"/>
            </a:endParaRPr>
          </a:p>
          <a:p>
            <a:pPr indent="0" lvl="0" marL="0" rtl="0" algn="l">
              <a:spcBef>
                <a:spcPts val="0"/>
              </a:spcBef>
              <a:spcAft>
                <a:spcPts val="0"/>
              </a:spcAft>
              <a:buNone/>
            </a:pPr>
            <a:r>
              <a:rPr lang="ko" sz="1200">
                <a:latin typeface="Do Hyeon"/>
                <a:ea typeface="Do Hyeon"/>
                <a:cs typeface="Do Hyeon"/>
                <a:sym typeface="Do Hyeon"/>
              </a:rPr>
              <a:t>3. 과실질병 이미지를 증식</a:t>
            </a:r>
            <a:endParaRPr sz="1200">
              <a:latin typeface="Do Hyeon"/>
              <a:ea typeface="Do Hyeon"/>
              <a:cs typeface="Do Hyeon"/>
              <a:sym typeface="Do Hyeon"/>
            </a:endParaRPr>
          </a:p>
        </p:txBody>
      </p:sp>
      <p:sp>
        <p:nvSpPr>
          <p:cNvPr id="370" name="Google Shape;370;p47"/>
          <p:cNvSpPr txBox="1"/>
          <p:nvPr/>
        </p:nvSpPr>
        <p:spPr>
          <a:xfrm>
            <a:off x="2533475" y="1274800"/>
            <a:ext cx="214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Do Hyeon"/>
                <a:ea typeface="Do Hyeon"/>
                <a:cs typeface="Do Hyeon"/>
                <a:sym typeface="Do Hyeon"/>
              </a:rPr>
              <a:t>1.</a:t>
            </a:r>
            <a:r>
              <a:rPr lang="ko" sz="1200">
                <a:latin typeface="Do Hyeon"/>
                <a:ea typeface="Do Hyeon"/>
                <a:cs typeface="Do Hyeon"/>
                <a:sym typeface="Do Hyeon"/>
              </a:rPr>
              <a:t>증식결과 과실질병 인식률이 73%로 여전히 저조</a:t>
            </a:r>
            <a:endParaRPr sz="1200">
              <a:latin typeface="Do Hyeon"/>
              <a:ea typeface="Do Hyeon"/>
              <a:cs typeface="Do Hyeon"/>
              <a:sym typeface="Do Hyeon"/>
            </a:endParaRPr>
          </a:p>
          <a:p>
            <a:pPr indent="0" lvl="0" marL="0" rtl="0" algn="l">
              <a:spcBef>
                <a:spcPts val="0"/>
              </a:spcBef>
              <a:spcAft>
                <a:spcPts val="0"/>
              </a:spcAft>
              <a:buNone/>
            </a:pPr>
            <a:r>
              <a:rPr lang="ko" sz="1200">
                <a:latin typeface="Do Hyeon"/>
                <a:ea typeface="Do Hyeon"/>
                <a:cs typeface="Do Hyeon"/>
                <a:sym typeface="Do Hyeon"/>
              </a:rPr>
              <a:t>2.특히 인식률이 낮았던 gray mold클래스가 발병부위나 생김새가 다양하여 인식률이 낮다고 판단 </a:t>
            </a:r>
            <a:endParaRPr sz="1200">
              <a:latin typeface="Do Hyeon"/>
              <a:ea typeface="Do Hyeon"/>
              <a:cs typeface="Do Hyeon"/>
              <a:sym typeface="Do Hyeon"/>
            </a:endParaRPr>
          </a:p>
        </p:txBody>
      </p:sp>
      <p:sp>
        <p:nvSpPr>
          <p:cNvPr id="371" name="Google Shape;371;p47"/>
          <p:cNvSpPr txBox="1"/>
          <p:nvPr/>
        </p:nvSpPr>
        <p:spPr>
          <a:xfrm>
            <a:off x="4683275" y="1274775"/>
            <a:ext cx="199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Do Hyeon"/>
                <a:ea typeface="Do Hyeon"/>
                <a:cs typeface="Do Hyeon"/>
                <a:sym typeface="Do Hyeon"/>
              </a:rPr>
              <a:t>1.인식률을 올리기 위해 라벨링 패턴을 추가</a:t>
            </a:r>
            <a:endParaRPr sz="1200">
              <a:latin typeface="Do Hyeon"/>
              <a:ea typeface="Do Hyeon"/>
              <a:cs typeface="Do Hyeon"/>
              <a:sym typeface="Do Hyeon"/>
            </a:endParaRPr>
          </a:p>
          <a:p>
            <a:pPr indent="0" lvl="0" marL="0" rtl="0" algn="l">
              <a:spcBef>
                <a:spcPts val="0"/>
              </a:spcBef>
              <a:spcAft>
                <a:spcPts val="0"/>
              </a:spcAft>
              <a:buNone/>
            </a:pPr>
            <a:r>
              <a:rPr lang="ko" sz="1200">
                <a:latin typeface="Do Hyeon"/>
                <a:ea typeface="Do Hyeon"/>
                <a:cs typeface="Do Hyeon"/>
                <a:sym typeface="Do Hyeon"/>
              </a:rPr>
              <a:t>2.딸기의 줄기부분에도 라벨링을 추가하여 인식률을 개선</a:t>
            </a:r>
            <a:endParaRPr sz="1200">
              <a:latin typeface="Do Hyeon"/>
              <a:ea typeface="Do Hyeon"/>
              <a:cs typeface="Do Hyeon"/>
              <a:sym typeface="Do Hyeon"/>
            </a:endParaRPr>
          </a:p>
          <a:p>
            <a:pPr indent="0" lvl="0" marL="0" rtl="0" algn="l">
              <a:spcBef>
                <a:spcPts val="0"/>
              </a:spcBef>
              <a:spcAft>
                <a:spcPts val="0"/>
              </a:spcAft>
              <a:buNone/>
            </a:pPr>
            <a:r>
              <a:rPr lang="ko" sz="1200">
                <a:latin typeface="Do Hyeon"/>
                <a:ea typeface="Do Hyeon"/>
                <a:cs typeface="Do Hyeon"/>
                <a:sym typeface="Do Hyeon"/>
              </a:rPr>
              <a:t>( - 건물객체인식 논문 참조)</a:t>
            </a:r>
            <a:endParaRPr sz="1200">
              <a:latin typeface="Do Hyeon"/>
              <a:ea typeface="Do Hyeon"/>
              <a:cs typeface="Do Hyeon"/>
              <a:sym typeface="Do Hyeon"/>
            </a:endParaRPr>
          </a:p>
        </p:txBody>
      </p:sp>
      <p:grpSp>
        <p:nvGrpSpPr>
          <p:cNvPr id="372" name="Google Shape;372;p47"/>
          <p:cNvGrpSpPr/>
          <p:nvPr/>
        </p:nvGrpSpPr>
        <p:grpSpPr>
          <a:xfrm>
            <a:off x="7075696" y="2665776"/>
            <a:ext cx="1607951" cy="2089296"/>
            <a:chOff x="14263691" y="3089502"/>
            <a:chExt cx="3215902" cy="4178593"/>
          </a:xfrm>
        </p:grpSpPr>
        <p:pic>
          <p:nvPicPr>
            <p:cNvPr id="373" name="Google Shape;373;p47"/>
            <p:cNvPicPr preferRelativeResize="0"/>
            <p:nvPr/>
          </p:nvPicPr>
          <p:blipFill rotWithShape="1">
            <a:blip r:embed="rId10">
              <a:alphaModFix/>
            </a:blip>
            <a:srcRect b="0" l="0" r="0" t="0"/>
            <a:stretch/>
          </p:blipFill>
          <p:spPr>
            <a:xfrm>
              <a:off x="15193594" y="3089502"/>
              <a:ext cx="2285999" cy="1666874"/>
            </a:xfrm>
            <a:prstGeom prst="rect">
              <a:avLst/>
            </a:prstGeom>
            <a:noFill/>
            <a:ln>
              <a:noFill/>
            </a:ln>
          </p:spPr>
        </p:pic>
        <p:pic>
          <p:nvPicPr>
            <p:cNvPr id="374" name="Google Shape;374;p47"/>
            <p:cNvPicPr preferRelativeResize="0"/>
            <p:nvPr/>
          </p:nvPicPr>
          <p:blipFill rotWithShape="1">
            <a:blip r:embed="rId11">
              <a:alphaModFix/>
            </a:blip>
            <a:srcRect b="0" l="0" r="0" t="0"/>
            <a:stretch/>
          </p:blipFill>
          <p:spPr>
            <a:xfrm>
              <a:off x="14263691" y="4351727"/>
              <a:ext cx="1590674" cy="1285874"/>
            </a:xfrm>
            <a:prstGeom prst="rect">
              <a:avLst/>
            </a:prstGeom>
            <a:noFill/>
            <a:ln>
              <a:noFill/>
            </a:ln>
          </p:spPr>
        </p:pic>
        <p:pic>
          <p:nvPicPr>
            <p:cNvPr id="375" name="Google Shape;375;p47"/>
            <p:cNvPicPr preferRelativeResize="0"/>
            <p:nvPr/>
          </p:nvPicPr>
          <p:blipFill rotWithShape="1">
            <a:blip r:embed="rId12">
              <a:alphaModFix/>
            </a:blip>
            <a:srcRect b="0" l="0" r="0" t="0"/>
            <a:stretch/>
          </p:blipFill>
          <p:spPr>
            <a:xfrm>
              <a:off x="14667818" y="5591696"/>
              <a:ext cx="2733674" cy="1676399"/>
            </a:xfrm>
            <a:prstGeom prst="rect">
              <a:avLst/>
            </a:prstGeom>
            <a:noFill/>
            <a:ln>
              <a:noFill/>
            </a:ln>
          </p:spPr>
        </p:pic>
      </p:grpSp>
      <p:sp>
        <p:nvSpPr>
          <p:cNvPr id="376" name="Google Shape;376;p47"/>
          <p:cNvSpPr txBox="1"/>
          <p:nvPr/>
        </p:nvSpPr>
        <p:spPr>
          <a:xfrm>
            <a:off x="6804775" y="1274775"/>
            <a:ext cx="222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Do Hyeon"/>
                <a:ea typeface="Do Hyeon"/>
                <a:cs typeface="Do Hyeon"/>
                <a:sym typeface="Do Hyeon"/>
              </a:rPr>
              <a:t>1. </a:t>
            </a:r>
            <a:r>
              <a:rPr lang="ko" sz="1200">
                <a:latin typeface="Do Hyeon"/>
                <a:ea typeface="Do Hyeon"/>
                <a:cs typeface="Do Hyeon"/>
                <a:sym typeface="Do Hyeon"/>
              </a:rPr>
              <a:t>전체 데이터의 수가 적어 인식률이 낮을 수도 있다는 멘토링을 통해 전체 데이터를 증식하여 4000개 이미지 데이터 수 증가</a:t>
            </a:r>
            <a:endParaRPr sz="1200">
              <a:latin typeface="Do Hyeon"/>
              <a:ea typeface="Do Hyeon"/>
              <a:cs typeface="Do Hyeon"/>
              <a:sym typeface="Do Hyeon"/>
            </a:endParaRPr>
          </a:p>
          <a:p>
            <a:pPr indent="0" lvl="0" marL="0" rtl="0" algn="l">
              <a:spcBef>
                <a:spcPts val="0"/>
              </a:spcBef>
              <a:spcAft>
                <a:spcPts val="0"/>
              </a:spcAft>
              <a:buNone/>
            </a:pPr>
            <a:r>
              <a:rPr lang="ko" sz="1200">
                <a:latin typeface="Do Hyeon"/>
                <a:ea typeface="Do Hyeon"/>
                <a:cs typeface="Do Hyeon"/>
                <a:sym typeface="Do Hyeon"/>
              </a:rPr>
              <a:t>2.파라미터 최적화를 통하여 최종적으로 인식률 0.937까지 상승 </a:t>
            </a:r>
            <a:endParaRPr sz="1200">
              <a:latin typeface="Do Hyeon"/>
              <a:ea typeface="Do Hyeon"/>
              <a:cs typeface="Do Hyeon"/>
              <a:sym typeface="Do Hyeon"/>
            </a:endParaRPr>
          </a:p>
        </p:txBody>
      </p:sp>
      <p:cxnSp>
        <p:nvCxnSpPr>
          <p:cNvPr id="377" name="Google Shape;377;p47"/>
          <p:cNvCxnSpPr/>
          <p:nvPr/>
        </p:nvCxnSpPr>
        <p:spPr>
          <a:xfrm flipH="1" rot="10800000">
            <a:off x="626050" y="994440"/>
            <a:ext cx="8475600" cy="10800"/>
          </a:xfrm>
          <a:prstGeom prst="straightConnector1">
            <a:avLst/>
          </a:prstGeom>
          <a:noFill/>
          <a:ln cap="flat" cmpd="sng" w="142875">
            <a:solidFill>
              <a:srgbClr val="FFDE59"/>
            </a:solidFill>
            <a:prstDash val="solid"/>
            <a:round/>
            <a:headEnd len="sm" w="sm" type="none"/>
            <a:tailEnd len="med" w="med" type="triangle"/>
          </a:ln>
        </p:spPr>
      </p:cxnSp>
      <p:cxnSp>
        <p:nvCxnSpPr>
          <p:cNvPr id="378" name="Google Shape;378;p47"/>
          <p:cNvCxnSpPr/>
          <p:nvPr/>
        </p:nvCxnSpPr>
        <p:spPr>
          <a:xfrm>
            <a:off x="1225339" y="1005249"/>
            <a:ext cx="1454100" cy="0"/>
          </a:xfrm>
          <a:prstGeom prst="straightConnector1">
            <a:avLst/>
          </a:prstGeom>
          <a:noFill/>
          <a:ln cap="flat" cmpd="sng" w="95250">
            <a:solidFill>
              <a:srgbClr val="FFDE59"/>
            </a:solidFill>
            <a:prstDash val="solid"/>
            <a:round/>
            <a:headEnd len="sm" w="sm" type="none"/>
            <a:tailEnd len="med" w="med" type="triangle"/>
          </a:ln>
        </p:spPr>
      </p:cxnSp>
      <p:cxnSp>
        <p:nvCxnSpPr>
          <p:cNvPr id="379" name="Google Shape;379;p47"/>
          <p:cNvCxnSpPr/>
          <p:nvPr/>
        </p:nvCxnSpPr>
        <p:spPr>
          <a:xfrm>
            <a:off x="5583542" y="990312"/>
            <a:ext cx="1454100" cy="0"/>
          </a:xfrm>
          <a:prstGeom prst="straightConnector1">
            <a:avLst/>
          </a:prstGeom>
          <a:noFill/>
          <a:ln cap="flat" cmpd="sng" w="95250">
            <a:solidFill>
              <a:srgbClr val="FFDE59"/>
            </a:solidFill>
            <a:prstDash val="solid"/>
            <a:round/>
            <a:headEnd len="sm" w="sm" type="none"/>
            <a:tailEnd len="med" w="med" type="triangle"/>
          </a:ln>
        </p:spPr>
      </p:cxnSp>
      <p:cxnSp>
        <p:nvCxnSpPr>
          <p:cNvPr id="380" name="Google Shape;380;p47"/>
          <p:cNvCxnSpPr/>
          <p:nvPr/>
        </p:nvCxnSpPr>
        <p:spPr>
          <a:xfrm>
            <a:off x="3519606" y="1013946"/>
            <a:ext cx="1454100" cy="0"/>
          </a:xfrm>
          <a:prstGeom prst="straightConnector1">
            <a:avLst/>
          </a:prstGeom>
          <a:noFill/>
          <a:ln cap="flat" cmpd="sng" w="95250">
            <a:solidFill>
              <a:srgbClr val="FFDE59"/>
            </a:solidFill>
            <a:prstDash val="solid"/>
            <a:round/>
            <a:headEnd len="sm" w="sm" type="none"/>
            <a:tailEnd len="med" w="med" type="triangle"/>
          </a:ln>
        </p:spPr>
      </p:cxnSp>
      <p:grpSp>
        <p:nvGrpSpPr>
          <p:cNvPr id="381" name="Google Shape;381;p47"/>
          <p:cNvGrpSpPr/>
          <p:nvPr/>
        </p:nvGrpSpPr>
        <p:grpSpPr>
          <a:xfrm rot="1457171">
            <a:off x="5179934" y="602823"/>
            <a:ext cx="708467" cy="774973"/>
            <a:chOff x="0" y="0"/>
            <a:chExt cx="812800" cy="812800"/>
          </a:xfrm>
        </p:grpSpPr>
        <p:sp>
          <p:nvSpPr>
            <p:cNvPr id="382" name="Google Shape;382;p47"/>
            <p:cNvSpPr/>
            <p:nvPr/>
          </p:nvSpPr>
          <p:spPr>
            <a:xfrm>
              <a:off x="0" y="0"/>
              <a:ext cx="812800" cy="812800"/>
            </a:xfrm>
            <a:custGeom>
              <a:rect b="b" l="l" r="r" t="t"/>
              <a:pathLst>
                <a:path extrusionOk="0"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DE59"/>
            </a:solidFill>
            <a:ln>
              <a:noFill/>
            </a:ln>
          </p:spPr>
        </p:sp>
        <p:sp>
          <p:nvSpPr>
            <p:cNvPr id="383" name="Google Shape;383;p47"/>
            <p:cNvSpPr txBox="1"/>
            <p:nvPr/>
          </p:nvSpPr>
          <p:spPr>
            <a:xfrm>
              <a:off x="127000" y="69850"/>
              <a:ext cx="558900" cy="615900"/>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84" name="Google Shape;384;p47"/>
          <p:cNvGrpSpPr/>
          <p:nvPr/>
        </p:nvGrpSpPr>
        <p:grpSpPr>
          <a:xfrm rot="1457171">
            <a:off x="961784" y="617773"/>
            <a:ext cx="708467" cy="774973"/>
            <a:chOff x="0" y="0"/>
            <a:chExt cx="812800" cy="812800"/>
          </a:xfrm>
        </p:grpSpPr>
        <p:sp>
          <p:nvSpPr>
            <p:cNvPr id="385" name="Google Shape;385;p47"/>
            <p:cNvSpPr/>
            <p:nvPr/>
          </p:nvSpPr>
          <p:spPr>
            <a:xfrm>
              <a:off x="0" y="0"/>
              <a:ext cx="812800" cy="812800"/>
            </a:xfrm>
            <a:custGeom>
              <a:rect b="b" l="l" r="r" t="t"/>
              <a:pathLst>
                <a:path extrusionOk="0"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DE59"/>
            </a:solidFill>
            <a:ln>
              <a:noFill/>
            </a:ln>
          </p:spPr>
        </p:sp>
        <p:sp>
          <p:nvSpPr>
            <p:cNvPr id="386" name="Google Shape;386;p47"/>
            <p:cNvSpPr txBox="1"/>
            <p:nvPr/>
          </p:nvSpPr>
          <p:spPr>
            <a:xfrm>
              <a:off x="127000" y="69850"/>
              <a:ext cx="558900" cy="615900"/>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87" name="Google Shape;387;p47"/>
          <p:cNvGrpSpPr/>
          <p:nvPr/>
        </p:nvGrpSpPr>
        <p:grpSpPr>
          <a:xfrm rot="1457171">
            <a:off x="3056859" y="602823"/>
            <a:ext cx="708467" cy="774973"/>
            <a:chOff x="0" y="0"/>
            <a:chExt cx="812800" cy="812800"/>
          </a:xfrm>
        </p:grpSpPr>
        <p:sp>
          <p:nvSpPr>
            <p:cNvPr id="388" name="Google Shape;388;p47"/>
            <p:cNvSpPr/>
            <p:nvPr/>
          </p:nvSpPr>
          <p:spPr>
            <a:xfrm>
              <a:off x="0" y="0"/>
              <a:ext cx="812800" cy="812800"/>
            </a:xfrm>
            <a:custGeom>
              <a:rect b="b" l="l" r="r" t="t"/>
              <a:pathLst>
                <a:path extrusionOk="0"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DE59"/>
            </a:solidFill>
            <a:ln>
              <a:noFill/>
            </a:ln>
          </p:spPr>
        </p:sp>
        <p:sp>
          <p:nvSpPr>
            <p:cNvPr id="389" name="Google Shape;389;p47"/>
            <p:cNvSpPr txBox="1"/>
            <p:nvPr/>
          </p:nvSpPr>
          <p:spPr>
            <a:xfrm>
              <a:off x="127000" y="69850"/>
              <a:ext cx="558900" cy="615900"/>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90" name="Google Shape;390;p47"/>
          <p:cNvGrpSpPr/>
          <p:nvPr/>
        </p:nvGrpSpPr>
        <p:grpSpPr>
          <a:xfrm rot="1457171">
            <a:off x="7303021" y="614598"/>
            <a:ext cx="708467" cy="774973"/>
            <a:chOff x="0" y="0"/>
            <a:chExt cx="812800" cy="812800"/>
          </a:xfrm>
        </p:grpSpPr>
        <p:sp>
          <p:nvSpPr>
            <p:cNvPr id="391" name="Google Shape;391;p47"/>
            <p:cNvSpPr/>
            <p:nvPr/>
          </p:nvSpPr>
          <p:spPr>
            <a:xfrm>
              <a:off x="0" y="0"/>
              <a:ext cx="812800" cy="812800"/>
            </a:xfrm>
            <a:custGeom>
              <a:rect b="b" l="l" r="r" t="t"/>
              <a:pathLst>
                <a:path extrusionOk="0"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DE59"/>
            </a:solidFill>
            <a:ln>
              <a:noFill/>
            </a:ln>
          </p:spPr>
        </p:sp>
        <p:sp>
          <p:nvSpPr>
            <p:cNvPr id="392" name="Google Shape;392;p47"/>
            <p:cNvSpPr txBox="1"/>
            <p:nvPr/>
          </p:nvSpPr>
          <p:spPr>
            <a:xfrm>
              <a:off x="127000" y="69850"/>
              <a:ext cx="558900" cy="615900"/>
            </a:xfrm>
            <a:prstGeom prst="rect">
              <a:avLst/>
            </a:prstGeom>
            <a:noFill/>
            <a:ln>
              <a:noFill/>
            </a:ln>
          </p:spPr>
          <p:txBody>
            <a:bodyPr anchorCtr="0" anchor="ctr" bIns="50800" lIns="50800" spcFirstLastPara="1" rIns="50800" wrap="square" tIns="50800">
              <a:noAutofit/>
            </a:bodyPr>
            <a:lstStyle/>
            <a:p>
              <a:pPr indent="0" lvl="0" marL="0" marR="0" rtl="0" algn="ctr">
                <a:lnSpc>
                  <a:spcPct val="194444"/>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393" name="Google Shape;393;p47"/>
          <p:cNvSpPr txBox="1"/>
          <p:nvPr/>
        </p:nvSpPr>
        <p:spPr>
          <a:xfrm>
            <a:off x="5115800" y="890259"/>
            <a:ext cx="854700" cy="200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0" lang="ko" sz="1300" u="none" cap="none" strike="noStrike">
                <a:solidFill>
                  <a:srgbClr val="000000"/>
                </a:solidFill>
                <a:latin typeface="Do Hyeon"/>
                <a:ea typeface="Do Hyeon"/>
                <a:cs typeface="Do Hyeon"/>
                <a:sym typeface="Do Hyeon"/>
              </a:rPr>
              <a:t>88%</a:t>
            </a:r>
            <a:endParaRPr sz="1300">
              <a:latin typeface="Do Hyeon"/>
              <a:ea typeface="Do Hyeon"/>
              <a:cs typeface="Do Hyeon"/>
              <a:sym typeface="Do Hyeon"/>
            </a:endParaRPr>
          </a:p>
        </p:txBody>
      </p:sp>
      <p:sp>
        <p:nvSpPr>
          <p:cNvPr id="394" name="Google Shape;394;p47"/>
          <p:cNvSpPr txBox="1"/>
          <p:nvPr/>
        </p:nvSpPr>
        <p:spPr>
          <a:xfrm>
            <a:off x="7181362" y="890250"/>
            <a:ext cx="960300" cy="200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0" lang="ko" sz="1300" u="none" cap="none" strike="noStrike">
                <a:solidFill>
                  <a:srgbClr val="000000"/>
                </a:solidFill>
                <a:latin typeface="Do Hyeon"/>
                <a:ea typeface="Do Hyeon"/>
                <a:cs typeface="Do Hyeon"/>
                <a:sym typeface="Do Hyeon"/>
              </a:rPr>
              <a:t> </a:t>
            </a:r>
            <a:r>
              <a:rPr i="0" lang="ko" sz="1300" u="none" cap="none" strike="noStrike">
                <a:solidFill>
                  <a:srgbClr val="FF1616"/>
                </a:solidFill>
                <a:latin typeface="Do Hyeon"/>
                <a:ea typeface="Do Hyeon"/>
                <a:cs typeface="Do Hyeon"/>
                <a:sym typeface="Do Hyeon"/>
              </a:rPr>
              <a:t>93.7%</a:t>
            </a:r>
            <a:endParaRPr sz="1300">
              <a:latin typeface="Do Hyeon"/>
              <a:ea typeface="Do Hyeon"/>
              <a:cs typeface="Do Hyeon"/>
              <a:sym typeface="Do Hyeon"/>
            </a:endParaRPr>
          </a:p>
        </p:txBody>
      </p:sp>
      <p:sp>
        <p:nvSpPr>
          <p:cNvPr id="395" name="Google Shape;395;p47"/>
          <p:cNvSpPr txBox="1"/>
          <p:nvPr/>
        </p:nvSpPr>
        <p:spPr>
          <a:xfrm>
            <a:off x="3028673" y="890238"/>
            <a:ext cx="854700" cy="200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0" lang="ko" sz="1300" u="none" cap="none" strike="noStrike">
                <a:solidFill>
                  <a:srgbClr val="000000"/>
                </a:solidFill>
                <a:latin typeface="Do Hyeon"/>
                <a:ea typeface="Do Hyeon"/>
                <a:cs typeface="Do Hyeon"/>
                <a:sym typeface="Do Hyeon"/>
              </a:rPr>
              <a:t>85%</a:t>
            </a:r>
            <a:endParaRPr sz="1300">
              <a:latin typeface="Do Hyeon"/>
              <a:ea typeface="Do Hyeon"/>
              <a:cs typeface="Do Hyeon"/>
              <a:sym typeface="Do Hyeon"/>
            </a:endParaRPr>
          </a:p>
        </p:txBody>
      </p:sp>
      <p:sp>
        <p:nvSpPr>
          <p:cNvPr id="396" name="Google Shape;396;p47"/>
          <p:cNvSpPr txBox="1"/>
          <p:nvPr/>
        </p:nvSpPr>
        <p:spPr>
          <a:xfrm>
            <a:off x="890749" y="909616"/>
            <a:ext cx="854700" cy="2001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i="0" lang="ko" sz="1300" u="none" cap="none" strike="noStrike">
                <a:solidFill>
                  <a:srgbClr val="000000"/>
                </a:solidFill>
                <a:latin typeface="Do Hyeon"/>
                <a:ea typeface="Do Hyeon"/>
                <a:cs typeface="Do Hyeon"/>
                <a:sym typeface="Do Hyeon"/>
              </a:rPr>
              <a:t> 77%</a:t>
            </a:r>
            <a:endParaRPr sz="1300">
              <a:latin typeface="Do Hyeon"/>
              <a:ea typeface="Do Hyeon"/>
              <a:cs typeface="Do Hyeon"/>
              <a:sym typeface="Do Hye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419627" y="282650"/>
            <a:ext cx="36174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ko" sz="3000">
                <a:latin typeface="Do Hyeon"/>
                <a:ea typeface="Do Hyeon"/>
                <a:cs typeface="Do Hyeon"/>
                <a:sym typeface="Do Hyeon"/>
              </a:rPr>
              <a:t>데이터 증식을 위한 과정 </a:t>
            </a:r>
            <a:endParaRPr b="0" sz="3000">
              <a:latin typeface="Do Hyeon"/>
              <a:ea typeface="Do Hyeon"/>
              <a:cs typeface="Do Hyeon"/>
              <a:sym typeface="Do Hyeon"/>
            </a:endParaRPr>
          </a:p>
        </p:txBody>
      </p:sp>
      <p:pic>
        <p:nvPicPr>
          <p:cNvPr id="402" name="Google Shape;402;p48"/>
          <p:cNvPicPr preferRelativeResize="0"/>
          <p:nvPr/>
        </p:nvPicPr>
        <p:blipFill>
          <a:blip r:embed="rId3">
            <a:alphaModFix/>
          </a:blip>
          <a:stretch>
            <a:fillRect/>
          </a:stretch>
        </p:blipFill>
        <p:spPr>
          <a:xfrm>
            <a:off x="140250" y="2785500"/>
            <a:ext cx="1280200" cy="1141200"/>
          </a:xfrm>
          <a:prstGeom prst="rect">
            <a:avLst/>
          </a:prstGeom>
          <a:noFill/>
          <a:ln>
            <a:noFill/>
          </a:ln>
        </p:spPr>
      </p:pic>
      <p:pic>
        <p:nvPicPr>
          <p:cNvPr id="403" name="Google Shape;403;p48"/>
          <p:cNvPicPr preferRelativeResize="0"/>
          <p:nvPr/>
        </p:nvPicPr>
        <p:blipFill>
          <a:blip r:embed="rId4">
            <a:alphaModFix/>
          </a:blip>
          <a:stretch>
            <a:fillRect/>
          </a:stretch>
        </p:blipFill>
        <p:spPr>
          <a:xfrm>
            <a:off x="1570900" y="2801638"/>
            <a:ext cx="1314850" cy="1141201"/>
          </a:xfrm>
          <a:prstGeom prst="rect">
            <a:avLst/>
          </a:prstGeom>
          <a:noFill/>
          <a:ln>
            <a:noFill/>
          </a:ln>
        </p:spPr>
      </p:pic>
      <p:sp>
        <p:nvSpPr>
          <p:cNvPr id="404" name="Google Shape;404;p48"/>
          <p:cNvSpPr txBox="1"/>
          <p:nvPr/>
        </p:nvSpPr>
        <p:spPr>
          <a:xfrm>
            <a:off x="140250" y="1749900"/>
            <a:ext cx="21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1.상하 반전</a:t>
            </a:r>
            <a:endParaRPr/>
          </a:p>
        </p:txBody>
      </p:sp>
      <p:sp>
        <p:nvSpPr>
          <p:cNvPr id="405" name="Google Shape;405;p48"/>
          <p:cNvSpPr txBox="1"/>
          <p:nvPr/>
        </p:nvSpPr>
        <p:spPr>
          <a:xfrm>
            <a:off x="3410550" y="1810075"/>
            <a:ext cx="31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2. 흐림 처리</a:t>
            </a:r>
            <a:endParaRPr/>
          </a:p>
        </p:txBody>
      </p:sp>
      <p:sp>
        <p:nvSpPr>
          <p:cNvPr id="406" name="Google Shape;406;p48"/>
          <p:cNvSpPr txBox="1"/>
          <p:nvPr/>
        </p:nvSpPr>
        <p:spPr>
          <a:xfrm>
            <a:off x="188125" y="2321850"/>
            <a:ext cx="8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원본</a:t>
            </a:r>
            <a:endParaRPr/>
          </a:p>
        </p:txBody>
      </p:sp>
      <p:sp>
        <p:nvSpPr>
          <p:cNvPr id="407" name="Google Shape;407;p48"/>
          <p:cNvSpPr txBox="1"/>
          <p:nvPr/>
        </p:nvSpPr>
        <p:spPr>
          <a:xfrm>
            <a:off x="1637625" y="2321850"/>
            <a:ext cx="11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상하 반전</a:t>
            </a:r>
            <a:endParaRPr/>
          </a:p>
        </p:txBody>
      </p:sp>
      <p:sp>
        <p:nvSpPr>
          <p:cNvPr id="408" name="Google Shape;408;p48"/>
          <p:cNvSpPr txBox="1"/>
          <p:nvPr/>
        </p:nvSpPr>
        <p:spPr>
          <a:xfrm>
            <a:off x="3760100" y="2338863"/>
            <a:ext cx="8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rPr>
              <a:t>원본</a:t>
            </a:r>
            <a:endParaRPr/>
          </a:p>
        </p:txBody>
      </p:sp>
      <p:sp>
        <p:nvSpPr>
          <p:cNvPr id="409" name="Google Shape;409;p48"/>
          <p:cNvSpPr txBox="1"/>
          <p:nvPr/>
        </p:nvSpPr>
        <p:spPr>
          <a:xfrm>
            <a:off x="5004075" y="2385300"/>
            <a:ext cx="11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흐림처리</a:t>
            </a:r>
            <a:endParaRPr/>
          </a:p>
        </p:txBody>
      </p:sp>
      <p:sp>
        <p:nvSpPr>
          <p:cNvPr id="410" name="Google Shape;410;p48"/>
          <p:cNvSpPr txBox="1"/>
          <p:nvPr/>
        </p:nvSpPr>
        <p:spPr>
          <a:xfrm>
            <a:off x="6790600" y="1810075"/>
            <a:ext cx="26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3.부분 확대</a:t>
            </a:r>
            <a:endParaRPr/>
          </a:p>
        </p:txBody>
      </p:sp>
      <p:pic>
        <p:nvPicPr>
          <p:cNvPr id="411" name="Google Shape;411;p48"/>
          <p:cNvPicPr preferRelativeResize="0"/>
          <p:nvPr/>
        </p:nvPicPr>
        <p:blipFill>
          <a:blip r:embed="rId5">
            <a:alphaModFix/>
          </a:blip>
          <a:stretch>
            <a:fillRect/>
          </a:stretch>
        </p:blipFill>
        <p:spPr>
          <a:xfrm>
            <a:off x="6589400" y="2889100"/>
            <a:ext cx="1181401" cy="1009171"/>
          </a:xfrm>
          <a:prstGeom prst="rect">
            <a:avLst/>
          </a:prstGeom>
          <a:noFill/>
          <a:ln>
            <a:noFill/>
          </a:ln>
        </p:spPr>
      </p:pic>
      <p:sp>
        <p:nvSpPr>
          <p:cNvPr id="412" name="Google Shape;412;p48"/>
          <p:cNvSpPr txBox="1"/>
          <p:nvPr/>
        </p:nvSpPr>
        <p:spPr>
          <a:xfrm>
            <a:off x="6892500" y="2385300"/>
            <a:ext cx="8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원본</a:t>
            </a:r>
            <a:endParaRPr/>
          </a:p>
        </p:txBody>
      </p:sp>
      <p:pic>
        <p:nvPicPr>
          <p:cNvPr id="413" name="Google Shape;413;p48"/>
          <p:cNvPicPr preferRelativeResize="0"/>
          <p:nvPr/>
        </p:nvPicPr>
        <p:blipFill>
          <a:blip r:embed="rId6">
            <a:alphaModFix/>
          </a:blip>
          <a:stretch>
            <a:fillRect/>
          </a:stretch>
        </p:blipFill>
        <p:spPr>
          <a:xfrm>
            <a:off x="7931350" y="2886225"/>
            <a:ext cx="1132080" cy="1009175"/>
          </a:xfrm>
          <a:prstGeom prst="rect">
            <a:avLst/>
          </a:prstGeom>
          <a:noFill/>
          <a:ln>
            <a:noFill/>
          </a:ln>
        </p:spPr>
      </p:pic>
      <p:sp>
        <p:nvSpPr>
          <p:cNvPr id="414" name="Google Shape;414;p48"/>
          <p:cNvSpPr txBox="1"/>
          <p:nvPr/>
        </p:nvSpPr>
        <p:spPr>
          <a:xfrm>
            <a:off x="8054625" y="2385300"/>
            <a:ext cx="10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좌우 반전</a:t>
            </a:r>
            <a:endParaRPr/>
          </a:p>
        </p:txBody>
      </p:sp>
      <p:pic>
        <p:nvPicPr>
          <p:cNvPr id="415" name="Google Shape;415;p48"/>
          <p:cNvPicPr preferRelativeResize="0"/>
          <p:nvPr/>
        </p:nvPicPr>
        <p:blipFill>
          <a:blip r:embed="rId7">
            <a:alphaModFix/>
          </a:blip>
          <a:stretch>
            <a:fillRect/>
          </a:stretch>
        </p:blipFill>
        <p:spPr>
          <a:xfrm>
            <a:off x="3410550" y="2867675"/>
            <a:ext cx="1323050" cy="1052024"/>
          </a:xfrm>
          <a:prstGeom prst="rect">
            <a:avLst/>
          </a:prstGeom>
          <a:noFill/>
          <a:ln>
            <a:noFill/>
          </a:ln>
        </p:spPr>
      </p:pic>
      <p:pic>
        <p:nvPicPr>
          <p:cNvPr id="416" name="Google Shape;416;p48"/>
          <p:cNvPicPr preferRelativeResize="0"/>
          <p:nvPr/>
        </p:nvPicPr>
        <p:blipFill>
          <a:blip r:embed="rId8">
            <a:alphaModFix/>
          </a:blip>
          <a:stretch>
            <a:fillRect/>
          </a:stretch>
        </p:blipFill>
        <p:spPr>
          <a:xfrm>
            <a:off x="5004076" y="2867675"/>
            <a:ext cx="1314856" cy="1052026"/>
          </a:xfrm>
          <a:prstGeom prst="rect">
            <a:avLst/>
          </a:prstGeom>
          <a:noFill/>
          <a:ln>
            <a:noFill/>
          </a:ln>
        </p:spPr>
      </p:pic>
      <p:sp>
        <p:nvSpPr>
          <p:cNvPr id="417" name="Google Shape;417;p48"/>
          <p:cNvSpPr txBox="1"/>
          <p:nvPr/>
        </p:nvSpPr>
        <p:spPr>
          <a:xfrm>
            <a:off x="664725" y="961050"/>
            <a:ext cx="31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증식 전 이미지 데이터 수 : 5120개</a:t>
            </a:r>
            <a:endParaRPr b="1"/>
          </a:p>
        </p:txBody>
      </p:sp>
      <p:sp>
        <p:nvSpPr>
          <p:cNvPr id="418" name="Google Shape;418;p48"/>
          <p:cNvSpPr txBox="1"/>
          <p:nvPr/>
        </p:nvSpPr>
        <p:spPr>
          <a:xfrm>
            <a:off x="5263100" y="961050"/>
            <a:ext cx="31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
              <a:t>증식 후 이미지 데이터 수 : 9000개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 name="Shape 422"/>
        <p:cNvGrpSpPr/>
        <p:nvPr/>
      </p:nvGrpSpPr>
      <p:grpSpPr>
        <a:xfrm>
          <a:off x="0" y="0"/>
          <a:ext cx="0" cy="0"/>
          <a:chOff x="0" y="0"/>
          <a:chExt cx="0" cy="0"/>
        </a:xfrm>
      </p:grpSpPr>
      <p:pic>
        <p:nvPicPr>
          <p:cNvPr id="423" name="Google Shape;423;p49"/>
          <p:cNvPicPr preferRelativeResize="0"/>
          <p:nvPr/>
        </p:nvPicPr>
        <p:blipFill rotWithShape="1">
          <a:blip r:embed="rId3">
            <a:alphaModFix/>
          </a:blip>
          <a:srcRect b="0" l="0" r="0" t="0"/>
          <a:stretch/>
        </p:blipFill>
        <p:spPr>
          <a:xfrm>
            <a:off x="575042" y="1609231"/>
            <a:ext cx="1782558" cy="2849396"/>
          </a:xfrm>
          <a:prstGeom prst="rect">
            <a:avLst/>
          </a:prstGeom>
          <a:noFill/>
          <a:ln>
            <a:noFill/>
          </a:ln>
        </p:spPr>
      </p:pic>
      <p:sp>
        <p:nvSpPr>
          <p:cNvPr id="424" name="Google Shape;424;p49"/>
          <p:cNvSpPr txBox="1"/>
          <p:nvPr/>
        </p:nvSpPr>
        <p:spPr>
          <a:xfrm>
            <a:off x="508000" y="273750"/>
            <a:ext cx="1727100" cy="4683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ko" sz="3000">
                <a:latin typeface="Do Hyeon"/>
                <a:ea typeface="Do Hyeon"/>
                <a:cs typeface="Do Hyeon"/>
                <a:sym typeface="Do Hyeon"/>
              </a:rPr>
              <a:t>웹 구현</a:t>
            </a:r>
            <a:endParaRPr sz="3000">
              <a:latin typeface="Do Hyeon"/>
              <a:ea typeface="Do Hyeon"/>
              <a:cs typeface="Do Hyeon"/>
              <a:sym typeface="Do Hyeon"/>
            </a:endParaRPr>
          </a:p>
        </p:txBody>
      </p:sp>
      <p:sp>
        <p:nvSpPr>
          <p:cNvPr id="425" name="Google Shape;425;p49"/>
          <p:cNvSpPr/>
          <p:nvPr/>
        </p:nvSpPr>
        <p:spPr>
          <a:xfrm>
            <a:off x="514350" y="1058704"/>
            <a:ext cx="8115300" cy="0"/>
          </a:xfrm>
          <a:custGeom>
            <a:rect b="b" l="l" r="r" t="t"/>
            <a:pathLst>
              <a:path extrusionOk="0" h="120000" w="16230600">
                <a:moveTo>
                  <a:pt x="0" y="0"/>
                </a:moveTo>
                <a:lnTo>
                  <a:pt x="16230598" y="0"/>
                </a:lnTo>
              </a:path>
            </a:pathLst>
          </a:custGeom>
          <a:noFill/>
          <a:ln cap="flat" cmpd="sng" w="476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nvGrpSpPr>
          <p:cNvPr id="426" name="Google Shape;426;p49"/>
          <p:cNvGrpSpPr/>
          <p:nvPr/>
        </p:nvGrpSpPr>
        <p:grpSpPr>
          <a:xfrm>
            <a:off x="2614637" y="1549530"/>
            <a:ext cx="6291826" cy="3109912"/>
            <a:chOff x="5229273" y="3099060"/>
            <a:chExt cx="12583652" cy="6219824"/>
          </a:xfrm>
        </p:grpSpPr>
        <p:pic>
          <p:nvPicPr>
            <p:cNvPr id="427" name="Google Shape;427;p49"/>
            <p:cNvPicPr preferRelativeResize="0"/>
            <p:nvPr/>
          </p:nvPicPr>
          <p:blipFill rotWithShape="1">
            <a:blip r:embed="rId4">
              <a:alphaModFix/>
            </a:blip>
            <a:srcRect b="0" l="0" r="0" t="0"/>
            <a:stretch/>
          </p:blipFill>
          <p:spPr>
            <a:xfrm>
              <a:off x="13917201" y="3099060"/>
              <a:ext cx="3895724" cy="6219824"/>
            </a:xfrm>
            <a:prstGeom prst="rect">
              <a:avLst/>
            </a:prstGeom>
            <a:noFill/>
            <a:ln>
              <a:noFill/>
            </a:ln>
          </p:spPr>
        </p:pic>
        <p:pic>
          <p:nvPicPr>
            <p:cNvPr id="428" name="Google Shape;428;p49"/>
            <p:cNvPicPr preferRelativeResize="0"/>
            <p:nvPr/>
          </p:nvPicPr>
          <p:blipFill rotWithShape="1">
            <a:blip r:embed="rId5">
              <a:alphaModFix/>
            </a:blip>
            <a:srcRect b="0" l="0" r="0" t="0"/>
            <a:stretch/>
          </p:blipFill>
          <p:spPr>
            <a:xfrm>
              <a:off x="5229273" y="4331130"/>
              <a:ext cx="8352281" cy="3624762"/>
            </a:xfrm>
            <a:prstGeom prst="rect">
              <a:avLst/>
            </a:prstGeom>
            <a:noFill/>
            <a:ln>
              <a:noFill/>
            </a:ln>
          </p:spPr>
        </p:pic>
        <p:pic>
          <p:nvPicPr>
            <p:cNvPr id="429" name="Google Shape;429;p49"/>
            <p:cNvPicPr preferRelativeResize="0"/>
            <p:nvPr/>
          </p:nvPicPr>
          <p:blipFill rotWithShape="1">
            <a:blip r:embed="rId6">
              <a:alphaModFix/>
            </a:blip>
            <a:srcRect b="0" l="0" r="0" t="0"/>
            <a:stretch/>
          </p:blipFill>
          <p:spPr>
            <a:xfrm>
              <a:off x="9633992" y="6637448"/>
              <a:ext cx="4448174" cy="1162049"/>
            </a:xfrm>
            <a:prstGeom prst="rect">
              <a:avLst/>
            </a:prstGeom>
            <a:noFill/>
            <a:ln>
              <a:noFill/>
            </a:ln>
          </p:spPr>
        </p:pic>
      </p:grpSp>
      <p:sp>
        <p:nvSpPr>
          <p:cNvPr id="430" name="Google Shape;430;p49"/>
          <p:cNvSpPr txBox="1"/>
          <p:nvPr>
            <p:ph type="title"/>
          </p:nvPr>
        </p:nvSpPr>
        <p:spPr>
          <a:xfrm>
            <a:off x="514350" y="1097325"/>
            <a:ext cx="2260800" cy="3144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ko" sz="2000">
                <a:solidFill>
                  <a:srgbClr val="000000"/>
                </a:solidFill>
                <a:latin typeface="Arial"/>
                <a:ea typeface="Arial"/>
                <a:cs typeface="Arial"/>
                <a:sym typeface="Arial"/>
              </a:rPr>
              <a:t>메인 화면(</a:t>
            </a:r>
            <a:r>
              <a:rPr lang="ko" sz="2000">
                <a:solidFill>
                  <a:srgbClr val="000000"/>
                </a:solidFill>
              </a:rPr>
              <a:t>index)</a:t>
            </a:r>
            <a:endParaRPr sz="2000">
              <a:latin typeface="Arial"/>
              <a:ea typeface="Arial"/>
              <a:cs typeface="Arial"/>
              <a:sym typeface="Arial"/>
            </a:endParaRPr>
          </a:p>
        </p:txBody>
      </p:sp>
      <p:sp>
        <p:nvSpPr>
          <p:cNvPr id="431" name="Google Shape;431;p49"/>
          <p:cNvSpPr txBox="1"/>
          <p:nvPr/>
        </p:nvSpPr>
        <p:spPr>
          <a:xfrm>
            <a:off x="3259800" y="1097325"/>
            <a:ext cx="2624400" cy="3144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sz="2000">
                <a:latin typeface="Arial"/>
                <a:ea typeface="Arial"/>
                <a:cs typeface="Arial"/>
                <a:sym typeface="Arial"/>
              </a:rPr>
              <a:t>실제 결과 화면(result)</a:t>
            </a:r>
            <a:endParaRPr sz="2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txBox="1"/>
          <p:nvPr/>
        </p:nvSpPr>
        <p:spPr>
          <a:xfrm>
            <a:off x="508000" y="273750"/>
            <a:ext cx="1808100" cy="4683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ko" sz="3000">
                <a:latin typeface="Do Hyeon"/>
                <a:ea typeface="Do Hyeon"/>
                <a:cs typeface="Do Hyeon"/>
                <a:sym typeface="Do Hyeon"/>
              </a:rPr>
              <a:t>웹 구현 코드</a:t>
            </a:r>
            <a:endParaRPr sz="3000">
              <a:latin typeface="Do Hyeon"/>
              <a:ea typeface="Do Hyeon"/>
              <a:cs typeface="Do Hyeon"/>
              <a:sym typeface="Do Hyeon"/>
            </a:endParaRPr>
          </a:p>
        </p:txBody>
      </p:sp>
      <p:sp>
        <p:nvSpPr>
          <p:cNvPr id="437" name="Google Shape;437;p50"/>
          <p:cNvSpPr txBox="1"/>
          <p:nvPr/>
        </p:nvSpPr>
        <p:spPr>
          <a:xfrm>
            <a:off x="4757500" y="2619775"/>
            <a:ext cx="3570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t>webapp.py</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app.route</a:t>
            </a:r>
            <a:endParaRPr sz="1000"/>
          </a:p>
          <a:p>
            <a:pPr indent="0" lvl="0" marL="0" rtl="0" algn="l">
              <a:spcBef>
                <a:spcPts val="0"/>
              </a:spcBef>
              <a:spcAft>
                <a:spcPts val="0"/>
              </a:spcAft>
              <a:buNone/>
            </a:pPr>
            <a:r>
              <a:rPr lang="ko" sz="1000"/>
              <a:t>def detect(탐지 결과 및 솔루션 제공을 위한 함수)</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ko" sz="1000"/>
              <a:t>모델 사용의 원활함을 위해 매 탐지 진행마다 이미지 저장내역 초기화 </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ko" sz="1000"/>
              <a:t>이미지를 입력받게 되면 결과창에 출력해야 하는 탐지 결과 이미지, 질병의 유무, 질병의 명칭, 방제법 사이트 링크를 append 시킬 리스트 생성</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ko" sz="1000"/>
              <a:t>객체탐지를 진행하고 그 결과중 bounding box의 name만 별도로 선언</a:t>
            </a:r>
            <a:endParaRPr sz="1000"/>
          </a:p>
        </p:txBody>
      </p:sp>
      <p:pic>
        <p:nvPicPr>
          <p:cNvPr id="438" name="Google Shape;438;p50"/>
          <p:cNvPicPr preferRelativeResize="0"/>
          <p:nvPr/>
        </p:nvPicPr>
        <p:blipFill>
          <a:blip r:embed="rId3">
            <a:alphaModFix/>
          </a:blip>
          <a:stretch>
            <a:fillRect/>
          </a:stretch>
        </p:blipFill>
        <p:spPr>
          <a:xfrm>
            <a:off x="508000" y="2619775"/>
            <a:ext cx="3196100" cy="2350885"/>
          </a:xfrm>
          <a:prstGeom prst="rect">
            <a:avLst/>
          </a:prstGeom>
          <a:noFill/>
          <a:ln>
            <a:noFill/>
          </a:ln>
        </p:spPr>
      </p:pic>
      <p:pic>
        <p:nvPicPr>
          <p:cNvPr id="439" name="Google Shape;439;p50"/>
          <p:cNvPicPr preferRelativeResize="0"/>
          <p:nvPr/>
        </p:nvPicPr>
        <p:blipFill>
          <a:blip r:embed="rId4">
            <a:alphaModFix/>
          </a:blip>
          <a:stretch>
            <a:fillRect/>
          </a:stretch>
        </p:blipFill>
        <p:spPr>
          <a:xfrm>
            <a:off x="508000" y="742049"/>
            <a:ext cx="3196100" cy="1644993"/>
          </a:xfrm>
          <a:prstGeom prst="rect">
            <a:avLst/>
          </a:prstGeom>
          <a:noFill/>
          <a:ln>
            <a:noFill/>
          </a:ln>
        </p:spPr>
      </p:pic>
      <p:sp>
        <p:nvSpPr>
          <p:cNvPr id="440" name="Google Shape;440;p50"/>
          <p:cNvSpPr txBox="1"/>
          <p:nvPr/>
        </p:nvSpPr>
        <p:spPr>
          <a:xfrm>
            <a:off x="4757500" y="742050"/>
            <a:ext cx="357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t>webapp.py</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torch.hub.load() API를 사용해 yolo v5와 사전 학습된 모델을 호출</a:t>
            </a:r>
            <a:endParaRPr sz="1000"/>
          </a:p>
        </p:txBody>
      </p:sp>
      <p:sp>
        <p:nvSpPr>
          <p:cNvPr id="441" name="Google Shape;441;p50"/>
          <p:cNvSpPr/>
          <p:nvPr/>
        </p:nvSpPr>
        <p:spPr>
          <a:xfrm>
            <a:off x="605525" y="1275950"/>
            <a:ext cx="2583000" cy="388500"/>
          </a:xfrm>
          <a:prstGeom prst="roundRect">
            <a:avLst>
              <a:gd fmla="val 16667"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0"/>
          <p:cNvSpPr/>
          <p:nvPr/>
        </p:nvSpPr>
        <p:spPr>
          <a:xfrm>
            <a:off x="687750" y="2958100"/>
            <a:ext cx="1307400" cy="1077600"/>
          </a:xfrm>
          <a:prstGeom prst="roundRect">
            <a:avLst>
              <a:gd fmla="val 7279"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0"/>
          <p:cNvSpPr/>
          <p:nvPr/>
        </p:nvSpPr>
        <p:spPr>
          <a:xfrm>
            <a:off x="687750" y="4035725"/>
            <a:ext cx="1899000" cy="934800"/>
          </a:xfrm>
          <a:prstGeom prst="roundRect">
            <a:avLst>
              <a:gd fmla="val 16667"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p:nvPr/>
        </p:nvSpPr>
        <p:spPr>
          <a:xfrm>
            <a:off x="605525" y="2775400"/>
            <a:ext cx="2154300" cy="182700"/>
          </a:xfrm>
          <a:prstGeom prst="roundRect">
            <a:avLst>
              <a:gd fmla="val 16667"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1" name="Shape 181"/>
        <p:cNvGrpSpPr/>
        <p:nvPr/>
      </p:nvGrpSpPr>
      <p:grpSpPr>
        <a:xfrm>
          <a:off x="0" y="0"/>
          <a:ext cx="0" cy="0"/>
          <a:chOff x="0" y="0"/>
          <a:chExt cx="0" cy="0"/>
        </a:xfrm>
      </p:grpSpPr>
      <p:sp>
        <p:nvSpPr>
          <p:cNvPr id="182" name="Google Shape;182;p33"/>
          <p:cNvSpPr/>
          <p:nvPr/>
        </p:nvSpPr>
        <p:spPr>
          <a:xfrm>
            <a:off x="5291563" y="1253540"/>
            <a:ext cx="1203325" cy="850900"/>
          </a:xfrm>
          <a:custGeom>
            <a:rect b="b" l="l" r="r" t="t"/>
            <a:pathLst>
              <a:path extrusionOk="0" h="1701800" w="2406650">
                <a:moveTo>
                  <a:pt x="2406485" y="1155700"/>
                </a:moveTo>
                <a:lnTo>
                  <a:pt x="2399652" y="1104900"/>
                </a:lnTo>
                <a:lnTo>
                  <a:pt x="2386241" y="1066800"/>
                </a:lnTo>
                <a:lnTo>
                  <a:pt x="2366759" y="1016000"/>
                </a:lnTo>
                <a:lnTo>
                  <a:pt x="2341727" y="977900"/>
                </a:lnTo>
                <a:lnTo>
                  <a:pt x="2311641" y="939800"/>
                </a:lnTo>
                <a:lnTo>
                  <a:pt x="2277821" y="914400"/>
                </a:lnTo>
                <a:lnTo>
                  <a:pt x="2240267" y="889000"/>
                </a:lnTo>
                <a:lnTo>
                  <a:pt x="2199779" y="863600"/>
                </a:lnTo>
                <a:lnTo>
                  <a:pt x="2157145" y="850900"/>
                </a:lnTo>
                <a:lnTo>
                  <a:pt x="2140140" y="850900"/>
                </a:lnTo>
                <a:lnTo>
                  <a:pt x="2140140" y="867206"/>
                </a:lnTo>
                <a:lnTo>
                  <a:pt x="2127440" y="863600"/>
                </a:lnTo>
                <a:lnTo>
                  <a:pt x="2133523" y="863600"/>
                </a:lnTo>
                <a:lnTo>
                  <a:pt x="2140140" y="867206"/>
                </a:lnTo>
                <a:lnTo>
                  <a:pt x="2140140" y="850900"/>
                </a:lnTo>
                <a:lnTo>
                  <a:pt x="2135263" y="850900"/>
                </a:lnTo>
                <a:lnTo>
                  <a:pt x="2113127" y="838200"/>
                </a:lnTo>
                <a:lnTo>
                  <a:pt x="2055368" y="838200"/>
                </a:lnTo>
                <a:lnTo>
                  <a:pt x="2055368" y="851357"/>
                </a:lnTo>
                <a:lnTo>
                  <a:pt x="2053615" y="850900"/>
                </a:lnTo>
                <a:lnTo>
                  <a:pt x="2054999" y="850900"/>
                </a:lnTo>
                <a:lnTo>
                  <a:pt x="2055368" y="851357"/>
                </a:lnTo>
                <a:lnTo>
                  <a:pt x="2055368" y="838200"/>
                </a:lnTo>
                <a:lnTo>
                  <a:pt x="2049170" y="838200"/>
                </a:lnTo>
                <a:lnTo>
                  <a:pt x="2032165" y="825500"/>
                </a:lnTo>
                <a:lnTo>
                  <a:pt x="2017864" y="812800"/>
                </a:lnTo>
                <a:lnTo>
                  <a:pt x="2006942" y="800100"/>
                </a:lnTo>
                <a:lnTo>
                  <a:pt x="2003285" y="787400"/>
                </a:lnTo>
                <a:lnTo>
                  <a:pt x="2001062" y="774700"/>
                </a:lnTo>
                <a:lnTo>
                  <a:pt x="1999780" y="774700"/>
                </a:lnTo>
                <a:lnTo>
                  <a:pt x="1996452" y="736600"/>
                </a:lnTo>
                <a:lnTo>
                  <a:pt x="1989010" y="685800"/>
                </a:lnTo>
                <a:lnTo>
                  <a:pt x="1978037" y="635000"/>
                </a:lnTo>
                <a:lnTo>
                  <a:pt x="1956130" y="571500"/>
                </a:lnTo>
                <a:lnTo>
                  <a:pt x="1937753" y="533400"/>
                </a:lnTo>
                <a:lnTo>
                  <a:pt x="1915502" y="495300"/>
                </a:lnTo>
                <a:lnTo>
                  <a:pt x="1889048" y="457200"/>
                </a:lnTo>
                <a:lnTo>
                  <a:pt x="1853463" y="419100"/>
                </a:lnTo>
                <a:lnTo>
                  <a:pt x="1813039" y="393700"/>
                </a:lnTo>
                <a:lnTo>
                  <a:pt x="1768741" y="368300"/>
                </a:lnTo>
                <a:lnTo>
                  <a:pt x="1729917" y="357873"/>
                </a:lnTo>
                <a:lnTo>
                  <a:pt x="1729917" y="371716"/>
                </a:lnTo>
                <a:lnTo>
                  <a:pt x="1720799" y="368300"/>
                </a:lnTo>
                <a:lnTo>
                  <a:pt x="1725371" y="368300"/>
                </a:lnTo>
                <a:lnTo>
                  <a:pt x="1729917" y="371716"/>
                </a:lnTo>
                <a:lnTo>
                  <a:pt x="1729917" y="357873"/>
                </a:lnTo>
                <a:lnTo>
                  <a:pt x="1721497" y="355600"/>
                </a:lnTo>
                <a:lnTo>
                  <a:pt x="1672234" y="342900"/>
                </a:lnTo>
                <a:lnTo>
                  <a:pt x="1655914" y="342900"/>
                </a:lnTo>
                <a:lnTo>
                  <a:pt x="1655914" y="356450"/>
                </a:lnTo>
                <a:lnTo>
                  <a:pt x="1623136" y="355739"/>
                </a:lnTo>
                <a:lnTo>
                  <a:pt x="1614347" y="357301"/>
                </a:lnTo>
                <a:lnTo>
                  <a:pt x="1616710" y="355600"/>
                </a:lnTo>
                <a:lnTo>
                  <a:pt x="1653489" y="355600"/>
                </a:lnTo>
                <a:lnTo>
                  <a:pt x="1655914" y="356450"/>
                </a:lnTo>
                <a:lnTo>
                  <a:pt x="1655914" y="342900"/>
                </a:lnTo>
                <a:lnTo>
                  <a:pt x="1586738" y="342900"/>
                </a:lnTo>
                <a:lnTo>
                  <a:pt x="1569580" y="355600"/>
                </a:lnTo>
                <a:lnTo>
                  <a:pt x="1566976" y="355600"/>
                </a:lnTo>
                <a:lnTo>
                  <a:pt x="1566976" y="368300"/>
                </a:lnTo>
                <a:lnTo>
                  <a:pt x="1562544" y="370128"/>
                </a:lnTo>
                <a:lnTo>
                  <a:pt x="1564894" y="368300"/>
                </a:lnTo>
                <a:lnTo>
                  <a:pt x="1566976" y="368300"/>
                </a:lnTo>
                <a:lnTo>
                  <a:pt x="1566976" y="355600"/>
                </a:lnTo>
                <a:lnTo>
                  <a:pt x="1552778" y="355600"/>
                </a:lnTo>
                <a:lnTo>
                  <a:pt x="1533385" y="368300"/>
                </a:lnTo>
                <a:lnTo>
                  <a:pt x="1514894" y="381000"/>
                </a:lnTo>
                <a:lnTo>
                  <a:pt x="1496961" y="381000"/>
                </a:lnTo>
                <a:lnTo>
                  <a:pt x="1479245" y="393700"/>
                </a:lnTo>
                <a:lnTo>
                  <a:pt x="1476489" y="395592"/>
                </a:lnTo>
                <a:lnTo>
                  <a:pt x="1476489" y="419100"/>
                </a:lnTo>
                <a:lnTo>
                  <a:pt x="1475790" y="419569"/>
                </a:lnTo>
                <a:lnTo>
                  <a:pt x="1472260" y="421551"/>
                </a:lnTo>
                <a:lnTo>
                  <a:pt x="1475574" y="419100"/>
                </a:lnTo>
                <a:lnTo>
                  <a:pt x="1476489" y="419100"/>
                </a:lnTo>
                <a:lnTo>
                  <a:pt x="1476489" y="395592"/>
                </a:lnTo>
                <a:lnTo>
                  <a:pt x="1460665" y="406400"/>
                </a:lnTo>
                <a:lnTo>
                  <a:pt x="1441157" y="419100"/>
                </a:lnTo>
                <a:lnTo>
                  <a:pt x="1421015" y="431520"/>
                </a:lnTo>
                <a:lnTo>
                  <a:pt x="1421015" y="444500"/>
                </a:lnTo>
                <a:lnTo>
                  <a:pt x="1413090" y="447065"/>
                </a:lnTo>
                <a:lnTo>
                  <a:pt x="1369110" y="446151"/>
                </a:lnTo>
                <a:lnTo>
                  <a:pt x="1344358" y="435762"/>
                </a:lnTo>
                <a:lnTo>
                  <a:pt x="1369301" y="444500"/>
                </a:lnTo>
                <a:lnTo>
                  <a:pt x="1421015" y="444500"/>
                </a:lnTo>
                <a:lnTo>
                  <a:pt x="1421015" y="431520"/>
                </a:lnTo>
                <a:lnTo>
                  <a:pt x="1420545" y="431800"/>
                </a:lnTo>
                <a:lnTo>
                  <a:pt x="1363154" y="431800"/>
                </a:lnTo>
                <a:lnTo>
                  <a:pt x="1346542" y="419100"/>
                </a:lnTo>
                <a:lnTo>
                  <a:pt x="1331023" y="406400"/>
                </a:lnTo>
                <a:lnTo>
                  <a:pt x="1297025" y="381000"/>
                </a:lnTo>
                <a:lnTo>
                  <a:pt x="1271206" y="342900"/>
                </a:lnTo>
                <a:lnTo>
                  <a:pt x="1251610" y="304800"/>
                </a:lnTo>
                <a:lnTo>
                  <a:pt x="1236256" y="266700"/>
                </a:lnTo>
                <a:lnTo>
                  <a:pt x="1223162" y="215900"/>
                </a:lnTo>
                <a:lnTo>
                  <a:pt x="1210373" y="177800"/>
                </a:lnTo>
                <a:lnTo>
                  <a:pt x="1195908" y="139700"/>
                </a:lnTo>
                <a:lnTo>
                  <a:pt x="1179969" y="101600"/>
                </a:lnTo>
                <a:lnTo>
                  <a:pt x="1159814" y="63500"/>
                </a:lnTo>
                <a:lnTo>
                  <a:pt x="1103718" y="12700"/>
                </a:lnTo>
                <a:lnTo>
                  <a:pt x="1068882" y="0"/>
                </a:lnTo>
                <a:lnTo>
                  <a:pt x="957135" y="0"/>
                </a:lnTo>
                <a:lnTo>
                  <a:pt x="919657" y="12700"/>
                </a:lnTo>
                <a:lnTo>
                  <a:pt x="884682" y="38100"/>
                </a:lnTo>
                <a:lnTo>
                  <a:pt x="852932" y="63500"/>
                </a:lnTo>
                <a:lnTo>
                  <a:pt x="798868" y="127000"/>
                </a:lnTo>
                <a:lnTo>
                  <a:pt x="777074" y="165100"/>
                </a:lnTo>
                <a:lnTo>
                  <a:pt x="758977" y="215900"/>
                </a:lnTo>
                <a:lnTo>
                  <a:pt x="743775" y="254000"/>
                </a:lnTo>
                <a:lnTo>
                  <a:pt x="729018" y="304800"/>
                </a:lnTo>
                <a:lnTo>
                  <a:pt x="715149" y="355600"/>
                </a:lnTo>
                <a:lnTo>
                  <a:pt x="700824" y="393700"/>
                </a:lnTo>
                <a:lnTo>
                  <a:pt x="684707" y="444500"/>
                </a:lnTo>
                <a:lnTo>
                  <a:pt x="665454" y="495300"/>
                </a:lnTo>
                <a:lnTo>
                  <a:pt x="641731" y="533400"/>
                </a:lnTo>
                <a:lnTo>
                  <a:pt x="612178" y="584200"/>
                </a:lnTo>
                <a:lnTo>
                  <a:pt x="583361" y="609600"/>
                </a:lnTo>
                <a:lnTo>
                  <a:pt x="550748" y="635000"/>
                </a:lnTo>
                <a:lnTo>
                  <a:pt x="514781" y="660400"/>
                </a:lnTo>
                <a:lnTo>
                  <a:pt x="475869" y="673100"/>
                </a:lnTo>
                <a:lnTo>
                  <a:pt x="435013" y="673100"/>
                </a:lnTo>
                <a:lnTo>
                  <a:pt x="413677" y="679653"/>
                </a:lnTo>
                <a:lnTo>
                  <a:pt x="413677" y="698500"/>
                </a:lnTo>
                <a:lnTo>
                  <a:pt x="395008" y="701484"/>
                </a:lnTo>
                <a:lnTo>
                  <a:pt x="407568" y="698500"/>
                </a:lnTo>
                <a:lnTo>
                  <a:pt x="413677" y="698500"/>
                </a:lnTo>
                <a:lnTo>
                  <a:pt x="413677" y="679653"/>
                </a:lnTo>
                <a:lnTo>
                  <a:pt x="393585" y="685800"/>
                </a:lnTo>
                <a:lnTo>
                  <a:pt x="351866" y="685800"/>
                </a:lnTo>
                <a:lnTo>
                  <a:pt x="321729" y="694982"/>
                </a:lnTo>
                <a:lnTo>
                  <a:pt x="321729" y="711200"/>
                </a:lnTo>
                <a:lnTo>
                  <a:pt x="286918" y="715759"/>
                </a:lnTo>
                <a:lnTo>
                  <a:pt x="267525" y="719150"/>
                </a:lnTo>
                <a:lnTo>
                  <a:pt x="300443" y="711200"/>
                </a:lnTo>
                <a:lnTo>
                  <a:pt x="321729" y="711200"/>
                </a:lnTo>
                <a:lnTo>
                  <a:pt x="321729" y="694982"/>
                </a:lnTo>
                <a:lnTo>
                  <a:pt x="310146" y="698500"/>
                </a:lnTo>
                <a:lnTo>
                  <a:pt x="270154" y="698500"/>
                </a:lnTo>
                <a:lnTo>
                  <a:pt x="191363" y="723900"/>
                </a:lnTo>
                <a:lnTo>
                  <a:pt x="168973" y="731443"/>
                </a:lnTo>
                <a:lnTo>
                  <a:pt x="168973" y="745985"/>
                </a:lnTo>
                <a:lnTo>
                  <a:pt x="158699" y="750087"/>
                </a:lnTo>
                <a:lnTo>
                  <a:pt x="159715" y="749300"/>
                </a:lnTo>
                <a:lnTo>
                  <a:pt x="168973" y="745985"/>
                </a:lnTo>
                <a:lnTo>
                  <a:pt x="168973" y="731443"/>
                </a:lnTo>
                <a:lnTo>
                  <a:pt x="119418" y="749300"/>
                </a:lnTo>
                <a:lnTo>
                  <a:pt x="88722" y="774700"/>
                </a:lnTo>
                <a:lnTo>
                  <a:pt x="39547" y="838200"/>
                </a:lnTo>
                <a:lnTo>
                  <a:pt x="17919" y="876300"/>
                </a:lnTo>
                <a:lnTo>
                  <a:pt x="4826" y="927100"/>
                </a:lnTo>
                <a:lnTo>
                  <a:pt x="0" y="977900"/>
                </a:lnTo>
                <a:lnTo>
                  <a:pt x="3136" y="1028700"/>
                </a:lnTo>
                <a:lnTo>
                  <a:pt x="13944" y="1079500"/>
                </a:lnTo>
                <a:lnTo>
                  <a:pt x="32169" y="1130300"/>
                </a:lnTo>
                <a:lnTo>
                  <a:pt x="55918" y="1168400"/>
                </a:lnTo>
                <a:lnTo>
                  <a:pt x="84645" y="1206500"/>
                </a:lnTo>
                <a:lnTo>
                  <a:pt x="117652" y="1244600"/>
                </a:lnTo>
                <a:lnTo>
                  <a:pt x="154254" y="1282700"/>
                </a:lnTo>
                <a:lnTo>
                  <a:pt x="193776" y="1308100"/>
                </a:lnTo>
                <a:lnTo>
                  <a:pt x="235496" y="1333500"/>
                </a:lnTo>
                <a:lnTo>
                  <a:pt x="278752" y="1346200"/>
                </a:lnTo>
                <a:lnTo>
                  <a:pt x="324840" y="1371600"/>
                </a:lnTo>
                <a:lnTo>
                  <a:pt x="347091" y="1371600"/>
                </a:lnTo>
                <a:lnTo>
                  <a:pt x="350316" y="1372679"/>
                </a:lnTo>
                <a:lnTo>
                  <a:pt x="372008" y="1384300"/>
                </a:lnTo>
                <a:lnTo>
                  <a:pt x="389420" y="1384300"/>
                </a:lnTo>
                <a:lnTo>
                  <a:pt x="397040" y="1386306"/>
                </a:lnTo>
                <a:lnTo>
                  <a:pt x="415048" y="1397000"/>
                </a:lnTo>
                <a:lnTo>
                  <a:pt x="435838" y="1409700"/>
                </a:lnTo>
                <a:lnTo>
                  <a:pt x="455815" y="1409700"/>
                </a:lnTo>
                <a:lnTo>
                  <a:pt x="471703" y="1422400"/>
                </a:lnTo>
                <a:lnTo>
                  <a:pt x="486232" y="1435100"/>
                </a:lnTo>
                <a:lnTo>
                  <a:pt x="499249" y="1447800"/>
                </a:lnTo>
                <a:lnTo>
                  <a:pt x="510590" y="1473200"/>
                </a:lnTo>
                <a:lnTo>
                  <a:pt x="521360" y="1485900"/>
                </a:lnTo>
                <a:lnTo>
                  <a:pt x="530618" y="1511300"/>
                </a:lnTo>
                <a:lnTo>
                  <a:pt x="539813" y="1524000"/>
                </a:lnTo>
                <a:lnTo>
                  <a:pt x="550367" y="1549400"/>
                </a:lnTo>
                <a:lnTo>
                  <a:pt x="578027" y="1587500"/>
                </a:lnTo>
                <a:lnTo>
                  <a:pt x="611238" y="1612900"/>
                </a:lnTo>
                <a:lnTo>
                  <a:pt x="649008" y="1638300"/>
                </a:lnTo>
                <a:lnTo>
                  <a:pt x="690372" y="1663700"/>
                </a:lnTo>
                <a:lnTo>
                  <a:pt x="734339" y="1676400"/>
                </a:lnTo>
                <a:lnTo>
                  <a:pt x="779932" y="1689100"/>
                </a:lnTo>
                <a:lnTo>
                  <a:pt x="826173" y="1689100"/>
                </a:lnTo>
                <a:lnTo>
                  <a:pt x="855484" y="1679968"/>
                </a:lnTo>
                <a:lnTo>
                  <a:pt x="875195" y="1676400"/>
                </a:lnTo>
                <a:lnTo>
                  <a:pt x="905713" y="1676400"/>
                </a:lnTo>
                <a:lnTo>
                  <a:pt x="924369" y="1663700"/>
                </a:lnTo>
                <a:lnTo>
                  <a:pt x="937831" y="1654530"/>
                </a:lnTo>
                <a:lnTo>
                  <a:pt x="946569" y="1649755"/>
                </a:lnTo>
                <a:lnTo>
                  <a:pt x="979220" y="1638300"/>
                </a:lnTo>
                <a:lnTo>
                  <a:pt x="1016723" y="1612900"/>
                </a:lnTo>
                <a:lnTo>
                  <a:pt x="1039190" y="1598409"/>
                </a:lnTo>
                <a:lnTo>
                  <a:pt x="1072629" y="1583194"/>
                </a:lnTo>
                <a:lnTo>
                  <a:pt x="1122781" y="1574800"/>
                </a:lnTo>
                <a:lnTo>
                  <a:pt x="1124267" y="1574800"/>
                </a:lnTo>
                <a:lnTo>
                  <a:pt x="1158024" y="1580692"/>
                </a:lnTo>
                <a:lnTo>
                  <a:pt x="1177378" y="1587500"/>
                </a:lnTo>
                <a:lnTo>
                  <a:pt x="1211046" y="1612900"/>
                </a:lnTo>
                <a:lnTo>
                  <a:pt x="1243050" y="1625600"/>
                </a:lnTo>
                <a:lnTo>
                  <a:pt x="1274178" y="1651000"/>
                </a:lnTo>
                <a:lnTo>
                  <a:pt x="1307973" y="1663700"/>
                </a:lnTo>
                <a:lnTo>
                  <a:pt x="1343456" y="1689100"/>
                </a:lnTo>
                <a:lnTo>
                  <a:pt x="1380871" y="1701800"/>
                </a:lnTo>
                <a:lnTo>
                  <a:pt x="1420418" y="1701800"/>
                </a:lnTo>
                <a:lnTo>
                  <a:pt x="1469872" y="1689100"/>
                </a:lnTo>
                <a:lnTo>
                  <a:pt x="1514563" y="1663700"/>
                </a:lnTo>
                <a:lnTo>
                  <a:pt x="1555305" y="1638300"/>
                </a:lnTo>
                <a:lnTo>
                  <a:pt x="1592922" y="1612900"/>
                </a:lnTo>
                <a:lnTo>
                  <a:pt x="1628228" y="1574800"/>
                </a:lnTo>
                <a:lnTo>
                  <a:pt x="1662049" y="1536700"/>
                </a:lnTo>
                <a:lnTo>
                  <a:pt x="1695208" y="1498600"/>
                </a:lnTo>
                <a:lnTo>
                  <a:pt x="1725561" y="1473200"/>
                </a:lnTo>
                <a:lnTo>
                  <a:pt x="1757680" y="1436255"/>
                </a:lnTo>
                <a:lnTo>
                  <a:pt x="1759978" y="1434655"/>
                </a:lnTo>
                <a:lnTo>
                  <a:pt x="1794891" y="1422400"/>
                </a:lnTo>
                <a:lnTo>
                  <a:pt x="1829777" y="1400035"/>
                </a:lnTo>
                <a:lnTo>
                  <a:pt x="1845183" y="1397000"/>
                </a:lnTo>
                <a:lnTo>
                  <a:pt x="1923910" y="1397000"/>
                </a:lnTo>
                <a:lnTo>
                  <a:pt x="2033346" y="1429473"/>
                </a:lnTo>
                <a:lnTo>
                  <a:pt x="2064575" y="1439684"/>
                </a:lnTo>
                <a:lnTo>
                  <a:pt x="2075129" y="1441869"/>
                </a:lnTo>
                <a:lnTo>
                  <a:pt x="2095157" y="1447800"/>
                </a:lnTo>
                <a:lnTo>
                  <a:pt x="2103958" y="1447800"/>
                </a:lnTo>
                <a:lnTo>
                  <a:pt x="2113889" y="1449844"/>
                </a:lnTo>
                <a:lnTo>
                  <a:pt x="2159076" y="1450238"/>
                </a:lnTo>
                <a:lnTo>
                  <a:pt x="2171649" y="1447800"/>
                </a:lnTo>
                <a:lnTo>
                  <a:pt x="2182507" y="1447800"/>
                </a:lnTo>
                <a:lnTo>
                  <a:pt x="2197430" y="1442808"/>
                </a:lnTo>
                <a:lnTo>
                  <a:pt x="2203158" y="1441691"/>
                </a:lnTo>
                <a:lnTo>
                  <a:pt x="2216531" y="1436408"/>
                </a:lnTo>
                <a:lnTo>
                  <a:pt x="2220430" y="1435100"/>
                </a:lnTo>
                <a:lnTo>
                  <a:pt x="2256396" y="1422400"/>
                </a:lnTo>
                <a:lnTo>
                  <a:pt x="2289810" y="1397000"/>
                </a:lnTo>
                <a:lnTo>
                  <a:pt x="2320074" y="1384300"/>
                </a:lnTo>
                <a:lnTo>
                  <a:pt x="2346223" y="1346200"/>
                </a:lnTo>
                <a:lnTo>
                  <a:pt x="2368194" y="1320800"/>
                </a:lnTo>
                <a:lnTo>
                  <a:pt x="2385682" y="1282700"/>
                </a:lnTo>
                <a:lnTo>
                  <a:pt x="2398382" y="1244600"/>
                </a:lnTo>
                <a:lnTo>
                  <a:pt x="2406231" y="1206500"/>
                </a:lnTo>
                <a:lnTo>
                  <a:pt x="2406485" y="1155700"/>
                </a:lnTo>
                <a:close/>
              </a:path>
            </a:pathLst>
          </a:custGeom>
          <a:solidFill>
            <a:srgbClr val="9DB6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nvGrpSpPr>
          <p:cNvPr id="183" name="Google Shape;183;p33"/>
          <p:cNvGrpSpPr/>
          <p:nvPr/>
        </p:nvGrpSpPr>
        <p:grpSpPr>
          <a:xfrm>
            <a:off x="6764557" y="86824"/>
            <a:ext cx="2288746" cy="1581161"/>
            <a:chOff x="13529113" y="173649"/>
            <a:chExt cx="4577492" cy="3162322"/>
          </a:xfrm>
        </p:grpSpPr>
        <p:pic>
          <p:nvPicPr>
            <p:cNvPr id="184" name="Google Shape;184;p33"/>
            <p:cNvPicPr preferRelativeResize="0"/>
            <p:nvPr/>
          </p:nvPicPr>
          <p:blipFill rotWithShape="1">
            <a:blip r:embed="rId3">
              <a:alphaModFix/>
            </a:blip>
            <a:srcRect b="0" l="0" r="0" t="0"/>
            <a:stretch/>
          </p:blipFill>
          <p:spPr>
            <a:xfrm>
              <a:off x="13529113" y="173649"/>
              <a:ext cx="2694092" cy="2819399"/>
            </a:xfrm>
            <a:prstGeom prst="rect">
              <a:avLst/>
            </a:prstGeom>
            <a:noFill/>
            <a:ln>
              <a:noFill/>
            </a:ln>
          </p:spPr>
        </p:pic>
        <p:sp>
          <p:nvSpPr>
            <p:cNvPr id="185" name="Google Shape;185;p33"/>
            <p:cNvSpPr/>
            <p:nvPr/>
          </p:nvSpPr>
          <p:spPr>
            <a:xfrm>
              <a:off x="15709480" y="1646871"/>
              <a:ext cx="2397125" cy="1689100"/>
            </a:xfrm>
            <a:custGeom>
              <a:rect b="b" l="l" r="r" t="t"/>
              <a:pathLst>
                <a:path extrusionOk="0" h="1689100" w="2397125">
                  <a:moveTo>
                    <a:pt x="2397099" y="1143000"/>
                  </a:moveTo>
                  <a:lnTo>
                    <a:pt x="2390292" y="1104900"/>
                  </a:lnTo>
                  <a:lnTo>
                    <a:pt x="2376932" y="1054100"/>
                  </a:lnTo>
                  <a:lnTo>
                    <a:pt x="2357526" y="1016000"/>
                  </a:lnTo>
                  <a:lnTo>
                    <a:pt x="2332583" y="977900"/>
                  </a:lnTo>
                  <a:lnTo>
                    <a:pt x="2302611" y="939800"/>
                  </a:lnTo>
                  <a:lnTo>
                    <a:pt x="2268931" y="914400"/>
                  </a:lnTo>
                  <a:lnTo>
                    <a:pt x="2231529" y="889000"/>
                  </a:lnTo>
                  <a:lnTo>
                    <a:pt x="2191194" y="863600"/>
                  </a:lnTo>
                  <a:lnTo>
                    <a:pt x="2148725" y="850900"/>
                  </a:lnTo>
                  <a:lnTo>
                    <a:pt x="2126932" y="838200"/>
                  </a:lnTo>
                  <a:lnTo>
                    <a:pt x="2093074" y="838200"/>
                  </a:lnTo>
                  <a:lnTo>
                    <a:pt x="2093074" y="853909"/>
                  </a:lnTo>
                  <a:lnTo>
                    <a:pt x="2071420" y="850900"/>
                  </a:lnTo>
                  <a:lnTo>
                    <a:pt x="2090305" y="850900"/>
                  </a:lnTo>
                  <a:lnTo>
                    <a:pt x="2093074" y="853909"/>
                  </a:lnTo>
                  <a:lnTo>
                    <a:pt x="2093074" y="838200"/>
                  </a:lnTo>
                  <a:lnTo>
                    <a:pt x="2060155" y="838200"/>
                  </a:lnTo>
                  <a:lnTo>
                    <a:pt x="2041182" y="825500"/>
                  </a:lnTo>
                  <a:lnTo>
                    <a:pt x="2024240" y="825500"/>
                  </a:lnTo>
                  <a:lnTo>
                    <a:pt x="2009990" y="812800"/>
                  </a:lnTo>
                  <a:lnTo>
                    <a:pt x="1999119" y="787400"/>
                  </a:lnTo>
                  <a:lnTo>
                    <a:pt x="1995462" y="787400"/>
                  </a:lnTo>
                  <a:lnTo>
                    <a:pt x="1993252" y="774700"/>
                  </a:lnTo>
                  <a:lnTo>
                    <a:pt x="1991982" y="762000"/>
                  </a:lnTo>
                  <a:lnTo>
                    <a:pt x="1990001" y="736600"/>
                  </a:lnTo>
                  <a:lnTo>
                    <a:pt x="1988667" y="723900"/>
                  </a:lnTo>
                  <a:lnTo>
                    <a:pt x="1981238" y="673100"/>
                  </a:lnTo>
                  <a:lnTo>
                    <a:pt x="1970316" y="622300"/>
                  </a:lnTo>
                  <a:lnTo>
                    <a:pt x="1963280" y="609600"/>
                  </a:lnTo>
                  <a:lnTo>
                    <a:pt x="1948497" y="558800"/>
                  </a:lnTo>
                  <a:lnTo>
                    <a:pt x="1930196" y="520700"/>
                  </a:lnTo>
                  <a:lnTo>
                    <a:pt x="1908035" y="495300"/>
                  </a:lnTo>
                  <a:lnTo>
                    <a:pt x="1881682" y="457200"/>
                  </a:lnTo>
                  <a:lnTo>
                    <a:pt x="1846237" y="419100"/>
                  </a:lnTo>
                  <a:lnTo>
                    <a:pt x="1805978" y="393700"/>
                  </a:lnTo>
                  <a:lnTo>
                    <a:pt x="1761845" y="368300"/>
                  </a:lnTo>
                  <a:lnTo>
                    <a:pt x="1738312" y="355600"/>
                  </a:lnTo>
                  <a:lnTo>
                    <a:pt x="1714779" y="342900"/>
                  </a:lnTo>
                  <a:lnTo>
                    <a:pt x="1704746" y="342900"/>
                  </a:lnTo>
                  <a:lnTo>
                    <a:pt x="1704746" y="363308"/>
                  </a:lnTo>
                  <a:lnTo>
                    <a:pt x="1666519" y="355600"/>
                  </a:lnTo>
                  <a:lnTo>
                    <a:pt x="1683308" y="355600"/>
                  </a:lnTo>
                  <a:lnTo>
                    <a:pt x="1704746" y="363308"/>
                  </a:lnTo>
                  <a:lnTo>
                    <a:pt x="1704746" y="342900"/>
                  </a:lnTo>
                  <a:lnTo>
                    <a:pt x="1606486" y="342900"/>
                  </a:lnTo>
                  <a:lnTo>
                    <a:pt x="1606486" y="355600"/>
                  </a:lnTo>
                  <a:lnTo>
                    <a:pt x="1588516" y="358800"/>
                  </a:lnTo>
                  <a:lnTo>
                    <a:pt x="1592846" y="355600"/>
                  </a:lnTo>
                  <a:lnTo>
                    <a:pt x="1606486" y="355600"/>
                  </a:lnTo>
                  <a:lnTo>
                    <a:pt x="1606486" y="342900"/>
                  </a:lnTo>
                  <a:lnTo>
                    <a:pt x="1563458" y="342900"/>
                  </a:lnTo>
                  <a:lnTo>
                    <a:pt x="1546720" y="355600"/>
                  </a:lnTo>
                  <a:lnTo>
                    <a:pt x="1527403" y="368300"/>
                  </a:lnTo>
                  <a:lnTo>
                    <a:pt x="1508975" y="368300"/>
                  </a:lnTo>
                  <a:lnTo>
                    <a:pt x="1505699" y="370649"/>
                  </a:lnTo>
                  <a:lnTo>
                    <a:pt x="1505699" y="393700"/>
                  </a:lnTo>
                  <a:lnTo>
                    <a:pt x="1505369" y="393915"/>
                  </a:lnTo>
                  <a:lnTo>
                    <a:pt x="1505661" y="393700"/>
                  </a:lnTo>
                  <a:lnTo>
                    <a:pt x="1505699" y="370649"/>
                  </a:lnTo>
                  <a:lnTo>
                    <a:pt x="1473479" y="393700"/>
                  </a:lnTo>
                  <a:lnTo>
                    <a:pt x="1454975" y="406400"/>
                  </a:lnTo>
                  <a:lnTo>
                    <a:pt x="1435531" y="419100"/>
                  </a:lnTo>
                  <a:lnTo>
                    <a:pt x="1415008" y="431800"/>
                  </a:lnTo>
                  <a:lnTo>
                    <a:pt x="1407883" y="431800"/>
                  </a:lnTo>
                  <a:lnTo>
                    <a:pt x="1407883" y="444500"/>
                  </a:lnTo>
                  <a:lnTo>
                    <a:pt x="1407579" y="444601"/>
                  </a:lnTo>
                  <a:lnTo>
                    <a:pt x="1402638" y="444500"/>
                  </a:lnTo>
                  <a:lnTo>
                    <a:pt x="1407883" y="444500"/>
                  </a:lnTo>
                  <a:lnTo>
                    <a:pt x="1407883" y="431800"/>
                  </a:lnTo>
                  <a:lnTo>
                    <a:pt x="1375232" y="431800"/>
                  </a:lnTo>
                  <a:lnTo>
                    <a:pt x="1357833" y="419100"/>
                  </a:lnTo>
                  <a:lnTo>
                    <a:pt x="1341285" y="419100"/>
                  </a:lnTo>
                  <a:lnTo>
                    <a:pt x="1287170" y="368300"/>
                  </a:lnTo>
                  <a:lnTo>
                    <a:pt x="1259154" y="330200"/>
                  </a:lnTo>
                  <a:lnTo>
                    <a:pt x="1238669" y="279400"/>
                  </a:lnTo>
                  <a:lnTo>
                    <a:pt x="1222603" y="228600"/>
                  </a:lnTo>
                  <a:lnTo>
                    <a:pt x="1207846" y="177800"/>
                  </a:lnTo>
                  <a:lnTo>
                    <a:pt x="1191247" y="127000"/>
                  </a:lnTo>
                  <a:lnTo>
                    <a:pt x="1175372" y="101600"/>
                  </a:lnTo>
                  <a:lnTo>
                    <a:pt x="1155293" y="63500"/>
                  </a:lnTo>
                  <a:lnTo>
                    <a:pt x="1130236" y="38100"/>
                  </a:lnTo>
                  <a:lnTo>
                    <a:pt x="1099413" y="12700"/>
                  </a:lnTo>
                  <a:lnTo>
                    <a:pt x="1064717" y="0"/>
                  </a:lnTo>
                  <a:lnTo>
                    <a:pt x="953401" y="0"/>
                  </a:lnTo>
                  <a:lnTo>
                    <a:pt x="916508" y="12560"/>
                  </a:lnTo>
                  <a:lnTo>
                    <a:pt x="916508" y="35153"/>
                  </a:lnTo>
                  <a:lnTo>
                    <a:pt x="903630" y="42011"/>
                  </a:lnTo>
                  <a:lnTo>
                    <a:pt x="907300" y="38100"/>
                  </a:lnTo>
                  <a:lnTo>
                    <a:pt x="916508" y="35153"/>
                  </a:lnTo>
                  <a:lnTo>
                    <a:pt x="916508" y="12560"/>
                  </a:lnTo>
                  <a:lnTo>
                    <a:pt x="881227" y="38100"/>
                  </a:lnTo>
                  <a:lnTo>
                    <a:pt x="849604" y="63500"/>
                  </a:lnTo>
                  <a:lnTo>
                    <a:pt x="795756" y="127000"/>
                  </a:lnTo>
                  <a:lnTo>
                    <a:pt x="774039" y="165100"/>
                  </a:lnTo>
                  <a:lnTo>
                    <a:pt x="756018" y="203200"/>
                  </a:lnTo>
                  <a:lnTo>
                    <a:pt x="740879" y="254000"/>
                  </a:lnTo>
                  <a:lnTo>
                    <a:pt x="726173" y="304800"/>
                  </a:lnTo>
                  <a:lnTo>
                    <a:pt x="712368" y="342900"/>
                  </a:lnTo>
                  <a:lnTo>
                    <a:pt x="698093" y="393700"/>
                  </a:lnTo>
                  <a:lnTo>
                    <a:pt x="682040" y="444500"/>
                  </a:lnTo>
                  <a:lnTo>
                    <a:pt x="662863" y="495300"/>
                  </a:lnTo>
                  <a:lnTo>
                    <a:pt x="639229" y="533400"/>
                  </a:lnTo>
                  <a:lnTo>
                    <a:pt x="609803" y="571500"/>
                  </a:lnTo>
                  <a:lnTo>
                    <a:pt x="581088" y="609600"/>
                  </a:lnTo>
                  <a:lnTo>
                    <a:pt x="548614" y="635000"/>
                  </a:lnTo>
                  <a:lnTo>
                    <a:pt x="512787" y="647700"/>
                  </a:lnTo>
                  <a:lnTo>
                    <a:pt x="474014" y="660400"/>
                  </a:lnTo>
                  <a:lnTo>
                    <a:pt x="392061" y="685800"/>
                  </a:lnTo>
                  <a:lnTo>
                    <a:pt x="350494" y="685800"/>
                  </a:lnTo>
                  <a:lnTo>
                    <a:pt x="308940" y="698500"/>
                  </a:lnTo>
                  <a:lnTo>
                    <a:pt x="269100" y="698500"/>
                  </a:lnTo>
                  <a:lnTo>
                    <a:pt x="229489" y="711200"/>
                  </a:lnTo>
                  <a:lnTo>
                    <a:pt x="190627" y="711200"/>
                  </a:lnTo>
                  <a:lnTo>
                    <a:pt x="153035" y="736600"/>
                  </a:lnTo>
                  <a:lnTo>
                    <a:pt x="118948" y="749300"/>
                  </a:lnTo>
                  <a:lnTo>
                    <a:pt x="88379" y="774700"/>
                  </a:lnTo>
                  <a:lnTo>
                    <a:pt x="39395" y="838200"/>
                  </a:lnTo>
                  <a:lnTo>
                    <a:pt x="17856" y="876300"/>
                  </a:lnTo>
                  <a:lnTo>
                    <a:pt x="4826" y="927100"/>
                  </a:lnTo>
                  <a:lnTo>
                    <a:pt x="0" y="977900"/>
                  </a:lnTo>
                  <a:lnTo>
                    <a:pt x="3124" y="1028700"/>
                  </a:lnTo>
                  <a:lnTo>
                    <a:pt x="13906" y="1079500"/>
                  </a:lnTo>
                  <a:lnTo>
                    <a:pt x="32042" y="1117600"/>
                  </a:lnTo>
                  <a:lnTo>
                    <a:pt x="55702" y="1168400"/>
                  </a:lnTo>
                  <a:lnTo>
                    <a:pt x="84328" y="1206500"/>
                  </a:lnTo>
                  <a:lnTo>
                    <a:pt x="117208" y="1244600"/>
                  </a:lnTo>
                  <a:lnTo>
                    <a:pt x="153670" y="1270000"/>
                  </a:lnTo>
                  <a:lnTo>
                    <a:pt x="193027" y="1295400"/>
                  </a:lnTo>
                  <a:lnTo>
                    <a:pt x="234581" y="1320800"/>
                  </a:lnTo>
                  <a:lnTo>
                    <a:pt x="277672" y="1346200"/>
                  </a:lnTo>
                  <a:lnTo>
                    <a:pt x="297510" y="1346200"/>
                  </a:lnTo>
                  <a:lnTo>
                    <a:pt x="304279" y="1349209"/>
                  </a:lnTo>
                  <a:lnTo>
                    <a:pt x="309626" y="1351216"/>
                  </a:lnTo>
                  <a:lnTo>
                    <a:pt x="346976" y="1371600"/>
                  </a:lnTo>
                  <a:lnTo>
                    <a:pt x="370065" y="1371600"/>
                  </a:lnTo>
                  <a:lnTo>
                    <a:pt x="371055" y="1371892"/>
                  </a:lnTo>
                  <a:lnTo>
                    <a:pt x="392163" y="1384300"/>
                  </a:lnTo>
                  <a:lnTo>
                    <a:pt x="413435" y="1384300"/>
                  </a:lnTo>
                  <a:lnTo>
                    <a:pt x="454037" y="1409700"/>
                  </a:lnTo>
                  <a:lnTo>
                    <a:pt x="484339" y="1435100"/>
                  </a:lnTo>
                  <a:lnTo>
                    <a:pt x="519328" y="1485900"/>
                  </a:lnTo>
                  <a:lnTo>
                    <a:pt x="528561" y="1498600"/>
                  </a:lnTo>
                  <a:lnTo>
                    <a:pt x="537705" y="1524000"/>
                  </a:lnTo>
                  <a:lnTo>
                    <a:pt x="548220" y="1536700"/>
                  </a:lnTo>
                  <a:lnTo>
                    <a:pt x="575779" y="1574800"/>
                  </a:lnTo>
                  <a:lnTo>
                    <a:pt x="608863" y="1612900"/>
                  </a:lnTo>
                  <a:lnTo>
                    <a:pt x="646480" y="1638300"/>
                  </a:lnTo>
                  <a:lnTo>
                    <a:pt x="687679" y="1651000"/>
                  </a:lnTo>
                  <a:lnTo>
                    <a:pt x="697306" y="1653794"/>
                  </a:lnTo>
                  <a:lnTo>
                    <a:pt x="699312" y="1654733"/>
                  </a:lnTo>
                  <a:lnTo>
                    <a:pt x="744270" y="1667941"/>
                  </a:lnTo>
                  <a:lnTo>
                    <a:pt x="748855" y="1668564"/>
                  </a:lnTo>
                  <a:lnTo>
                    <a:pt x="776884" y="1676400"/>
                  </a:lnTo>
                  <a:lnTo>
                    <a:pt x="863536" y="1676400"/>
                  </a:lnTo>
                  <a:lnTo>
                    <a:pt x="902182" y="1663700"/>
                  </a:lnTo>
                  <a:lnTo>
                    <a:pt x="939342" y="1651000"/>
                  </a:lnTo>
                  <a:lnTo>
                    <a:pt x="975398" y="1625600"/>
                  </a:lnTo>
                  <a:lnTo>
                    <a:pt x="1005598" y="1605076"/>
                  </a:lnTo>
                  <a:lnTo>
                    <a:pt x="1015187" y="1599425"/>
                  </a:lnTo>
                  <a:lnTo>
                    <a:pt x="1051966" y="1587500"/>
                  </a:lnTo>
                  <a:lnTo>
                    <a:pt x="1093254" y="1574800"/>
                  </a:lnTo>
                  <a:lnTo>
                    <a:pt x="1136878" y="1574800"/>
                  </a:lnTo>
                  <a:lnTo>
                    <a:pt x="1206322" y="1600200"/>
                  </a:lnTo>
                  <a:lnTo>
                    <a:pt x="1269199" y="1638300"/>
                  </a:lnTo>
                  <a:lnTo>
                    <a:pt x="1302867" y="1663700"/>
                  </a:lnTo>
                  <a:lnTo>
                    <a:pt x="1338224" y="1676400"/>
                  </a:lnTo>
                  <a:lnTo>
                    <a:pt x="1375486" y="1689100"/>
                  </a:lnTo>
                  <a:lnTo>
                    <a:pt x="1414881" y="1689100"/>
                  </a:lnTo>
                  <a:lnTo>
                    <a:pt x="1464144" y="1676400"/>
                  </a:lnTo>
                  <a:lnTo>
                    <a:pt x="1508658" y="1663700"/>
                  </a:lnTo>
                  <a:lnTo>
                    <a:pt x="1549234" y="1625600"/>
                  </a:lnTo>
                  <a:lnTo>
                    <a:pt x="1586699" y="1600200"/>
                  </a:lnTo>
                  <a:lnTo>
                    <a:pt x="1621878" y="1562100"/>
                  </a:lnTo>
                  <a:lnTo>
                    <a:pt x="1655572" y="1524000"/>
                  </a:lnTo>
                  <a:lnTo>
                    <a:pt x="1688604" y="1485900"/>
                  </a:lnTo>
                  <a:lnTo>
                    <a:pt x="1718830" y="1460500"/>
                  </a:lnTo>
                  <a:lnTo>
                    <a:pt x="1751825" y="1435100"/>
                  </a:lnTo>
                  <a:lnTo>
                    <a:pt x="1787893" y="1409700"/>
                  </a:lnTo>
                  <a:lnTo>
                    <a:pt x="1827364" y="1397000"/>
                  </a:lnTo>
                  <a:lnTo>
                    <a:pt x="1870290" y="1384858"/>
                  </a:lnTo>
                  <a:lnTo>
                    <a:pt x="1875116" y="1385150"/>
                  </a:lnTo>
                  <a:lnTo>
                    <a:pt x="2002663" y="1422400"/>
                  </a:lnTo>
                  <a:lnTo>
                    <a:pt x="2086978" y="1447800"/>
                  </a:lnTo>
                  <a:lnTo>
                    <a:pt x="2173986" y="1447800"/>
                  </a:lnTo>
                  <a:lnTo>
                    <a:pt x="2211755" y="1435100"/>
                  </a:lnTo>
                  <a:lnTo>
                    <a:pt x="2280869" y="1397000"/>
                  </a:lnTo>
                  <a:lnTo>
                    <a:pt x="2311019" y="1371600"/>
                  </a:lnTo>
                  <a:lnTo>
                    <a:pt x="2358948" y="1308100"/>
                  </a:lnTo>
                  <a:lnTo>
                    <a:pt x="2376373" y="1282700"/>
                  </a:lnTo>
                  <a:lnTo>
                    <a:pt x="2389022" y="1244600"/>
                  </a:lnTo>
                  <a:lnTo>
                    <a:pt x="2396845" y="1193800"/>
                  </a:lnTo>
                  <a:lnTo>
                    <a:pt x="2397099" y="1143000"/>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sp>
        <p:nvSpPr>
          <p:cNvPr id="186" name="Google Shape;186;p33"/>
          <p:cNvSpPr/>
          <p:nvPr/>
        </p:nvSpPr>
        <p:spPr>
          <a:xfrm>
            <a:off x="514394" y="1497901"/>
            <a:ext cx="3824288" cy="610553"/>
          </a:xfrm>
          <a:custGeom>
            <a:rect b="b" l="l" r="r" t="t"/>
            <a:pathLst>
              <a:path extrusionOk="0" h="1221104" w="7648575">
                <a:moveTo>
                  <a:pt x="7648067" y="79235"/>
                </a:moveTo>
                <a:lnTo>
                  <a:pt x="7647445" y="50507"/>
                </a:lnTo>
                <a:lnTo>
                  <a:pt x="7645247" y="24066"/>
                </a:lnTo>
                <a:lnTo>
                  <a:pt x="7645717" y="17678"/>
                </a:lnTo>
                <a:lnTo>
                  <a:pt x="7643355" y="13449"/>
                </a:lnTo>
                <a:lnTo>
                  <a:pt x="7638186" y="10617"/>
                </a:lnTo>
                <a:lnTo>
                  <a:pt x="7631100" y="10629"/>
                </a:lnTo>
                <a:lnTo>
                  <a:pt x="7631011" y="6350"/>
                </a:lnTo>
                <a:lnTo>
                  <a:pt x="7630655" y="2540"/>
                </a:lnTo>
                <a:lnTo>
                  <a:pt x="7629245" y="0"/>
                </a:lnTo>
                <a:lnTo>
                  <a:pt x="7278814" y="0"/>
                </a:lnTo>
                <a:lnTo>
                  <a:pt x="7226262" y="1270"/>
                </a:lnTo>
                <a:lnTo>
                  <a:pt x="7069404" y="1270"/>
                </a:lnTo>
                <a:lnTo>
                  <a:pt x="7017296" y="2540"/>
                </a:lnTo>
                <a:lnTo>
                  <a:pt x="6757136" y="2540"/>
                </a:lnTo>
                <a:lnTo>
                  <a:pt x="6705028" y="3810"/>
                </a:lnTo>
                <a:lnTo>
                  <a:pt x="6236982" y="3810"/>
                </a:lnTo>
                <a:lnTo>
                  <a:pt x="5515622" y="1270"/>
                </a:lnTo>
                <a:lnTo>
                  <a:pt x="5208854" y="1270"/>
                </a:lnTo>
                <a:lnTo>
                  <a:pt x="4037977" y="2540"/>
                </a:lnTo>
                <a:lnTo>
                  <a:pt x="3826903" y="3810"/>
                </a:lnTo>
                <a:lnTo>
                  <a:pt x="3671074" y="3810"/>
                </a:lnTo>
                <a:lnTo>
                  <a:pt x="3604768" y="5080"/>
                </a:lnTo>
                <a:lnTo>
                  <a:pt x="2997162" y="5080"/>
                </a:lnTo>
                <a:lnTo>
                  <a:pt x="1691220" y="6057"/>
                </a:lnTo>
                <a:lnTo>
                  <a:pt x="1602752" y="5080"/>
                </a:lnTo>
                <a:lnTo>
                  <a:pt x="1398803" y="5080"/>
                </a:lnTo>
                <a:lnTo>
                  <a:pt x="1349387" y="6311"/>
                </a:lnTo>
                <a:lnTo>
                  <a:pt x="1296822" y="6350"/>
                </a:lnTo>
                <a:lnTo>
                  <a:pt x="1194841" y="7620"/>
                </a:lnTo>
                <a:lnTo>
                  <a:pt x="1189659" y="7759"/>
                </a:lnTo>
                <a:lnTo>
                  <a:pt x="705916" y="7620"/>
                </a:lnTo>
                <a:lnTo>
                  <a:pt x="14579" y="5080"/>
                </a:lnTo>
                <a:lnTo>
                  <a:pt x="5168" y="5080"/>
                </a:lnTo>
                <a:lnTo>
                  <a:pt x="0" y="3810"/>
                </a:lnTo>
                <a:lnTo>
                  <a:pt x="88" y="12700"/>
                </a:lnTo>
                <a:lnTo>
                  <a:pt x="1282" y="44450"/>
                </a:lnTo>
                <a:lnTo>
                  <a:pt x="1917" y="97790"/>
                </a:lnTo>
                <a:lnTo>
                  <a:pt x="2133" y="160020"/>
                </a:lnTo>
                <a:lnTo>
                  <a:pt x="2260" y="223520"/>
                </a:lnTo>
                <a:lnTo>
                  <a:pt x="2374" y="243840"/>
                </a:lnTo>
                <a:lnTo>
                  <a:pt x="3797" y="331470"/>
                </a:lnTo>
                <a:lnTo>
                  <a:pt x="4191" y="368300"/>
                </a:lnTo>
                <a:lnTo>
                  <a:pt x="4660" y="426720"/>
                </a:lnTo>
                <a:lnTo>
                  <a:pt x="5575" y="534670"/>
                </a:lnTo>
                <a:lnTo>
                  <a:pt x="5651" y="1198880"/>
                </a:lnTo>
                <a:lnTo>
                  <a:pt x="7061" y="1200150"/>
                </a:lnTo>
                <a:lnTo>
                  <a:pt x="13169" y="1202690"/>
                </a:lnTo>
                <a:lnTo>
                  <a:pt x="46558" y="1202690"/>
                </a:lnTo>
                <a:lnTo>
                  <a:pt x="46583" y="1203286"/>
                </a:lnTo>
                <a:lnTo>
                  <a:pt x="95618" y="1211554"/>
                </a:lnTo>
                <a:lnTo>
                  <a:pt x="144475" y="1212697"/>
                </a:lnTo>
                <a:lnTo>
                  <a:pt x="227076" y="1214056"/>
                </a:lnTo>
                <a:lnTo>
                  <a:pt x="268376" y="1214615"/>
                </a:lnTo>
                <a:lnTo>
                  <a:pt x="309676" y="1215047"/>
                </a:lnTo>
                <a:lnTo>
                  <a:pt x="1176489" y="1215986"/>
                </a:lnTo>
                <a:lnTo>
                  <a:pt x="1227480" y="1215999"/>
                </a:lnTo>
                <a:lnTo>
                  <a:pt x="1542897" y="1217142"/>
                </a:lnTo>
                <a:lnTo>
                  <a:pt x="1647850" y="1217244"/>
                </a:lnTo>
                <a:lnTo>
                  <a:pt x="1700618" y="1217155"/>
                </a:lnTo>
                <a:lnTo>
                  <a:pt x="1857667" y="1216558"/>
                </a:lnTo>
                <a:lnTo>
                  <a:pt x="2014969" y="1216393"/>
                </a:lnTo>
                <a:lnTo>
                  <a:pt x="2731909" y="1217256"/>
                </a:lnTo>
                <a:lnTo>
                  <a:pt x="3766705" y="1217409"/>
                </a:lnTo>
                <a:lnTo>
                  <a:pt x="4284015" y="1217764"/>
                </a:lnTo>
                <a:lnTo>
                  <a:pt x="4652378" y="1218476"/>
                </a:lnTo>
                <a:lnTo>
                  <a:pt x="4705159" y="1218463"/>
                </a:lnTo>
                <a:lnTo>
                  <a:pt x="4757928" y="1218349"/>
                </a:lnTo>
                <a:lnTo>
                  <a:pt x="5483530" y="1217752"/>
                </a:lnTo>
                <a:lnTo>
                  <a:pt x="7076897" y="1220889"/>
                </a:lnTo>
                <a:lnTo>
                  <a:pt x="7223747" y="1220774"/>
                </a:lnTo>
                <a:lnTo>
                  <a:pt x="7507681" y="1220012"/>
                </a:lnTo>
                <a:lnTo>
                  <a:pt x="7576629" y="1219936"/>
                </a:lnTo>
                <a:lnTo>
                  <a:pt x="7622286" y="1219771"/>
                </a:lnTo>
                <a:lnTo>
                  <a:pt x="7640536" y="1219288"/>
                </a:lnTo>
                <a:lnTo>
                  <a:pt x="7641006" y="1213637"/>
                </a:lnTo>
                <a:lnTo>
                  <a:pt x="7641006" y="1198118"/>
                </a:lnTo>
                <a:lnTo>
                  <a:pt x="7641209" y="1182852"/>
                </a:lnTo>
                <a:lnTo>
                  <a:pt x="7641615" y="1107643"/>
                </a:lnTo>
                <a:lnTo>
                  <a:pt x="7643228" y="595947"/>
                </a:lnTo>
                <a:lnTo>
                  <a:pt x="7643635" y="520293"/>
                </a:lnTo>
                <a:lnTo>
                  <a:pt x="7643825" y="504736"/>
                </a:lnTo>
                <a:lnTo>
                  <a:pt x="7644104" y="495642"/>
                </a:lnTo>
                <a:lnTo>
                  <a:pt x="7644295" y="477786"/>
                </a:lnTo>
                <a:lnTo>
                  <a:pt x="7644295" y="469201"/>
                </a:lnTo>
                <a:lnTo>
                  <a:pt x="7645717" y="372884"/>
                </a:lnTo>
                <a:lnTo>
                  <a:pt x="7646035" y="325183"/>
                </a:lnTo>
                <a:lnTo>
                  <a:pt x="7645984" y="229806"/>
                </a:lnTo>
                <a:lnTo>
                  <a:pt x="7646098" y="182105"/>
                </a:lnTo>
                <a:lnTo>
                  <a:pt x="7646657" y="134416"/>
                </a:lnTo>
                <a:lnTo>
                  <a:pt x="7647622" y="107962"/>
                </a:lnTo>
                <a:lnTo>
                  <a:pt x="7648067" y="79235"/>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87" name="Google Shape;187;p33"/>
          <p:cNvSpPr txBox="1"/>
          <p:nvPr/>
        </p:nvSpPr>
        <p:spPr>
          <a:xfrm>
            <a:off x="517220" y="1501092"/>
            <a:ext cx="3811588" cy="598805"/>
          </a:xfrm>
          <a:prstGeom prst="rect">
            <a:avLst/>
          </a:prstGeom>
          <a:noFill/>
          <a:ln>
            <a:noFill/>
          </a:ln>
        </p:spPr>
        <p:txBody>
          <a:bodyPr anchorCtr="0" anchor="t" bIns="0" lIns="0" spcFirstLastPara="1" rIns="0" wrap="square" tIns="950">
            <a:spAutoFit/>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139700" marR="0" rtl="0" algn="l">
              <a:lnSpc>
                <a:spcPct val="100000"/>
              </a:lnSpc>
              <a:spcBef>
                <a:spcPts val="0"/>
              </a:spcBef>
              <a:spcAft>
                <a:spcPts val="0"/>
              </a:spcAft>
              <a:buNone/>
            </a:pPr>
            <a:r>
              <a:rPr b="1" lang="ko" sz="1200">
                <a:solidFill>
                  <a:srgbClr val="404040"/>
                </a:solidFill>
                <a:latin typeface="Arial"/>
                <a:ea typeface="Arial"/>
                <a:cs typeface="Arial"/>
                <a:sym typeface="Arial"/>
              </a:rPr>
              <a:t>1.기획배경</a:t>
            </a:r>
            <a:endParaRPr sz="1200">
              <a:latin typeface="Arial"/>
              <a:ea typeface="Arial"/>
              <a:cs typeface="Arial"/>
              <a:sym typeface="Arial"/>
            </a:endParaRPr>
          </a:p>
        </p:txBody>
      </p:sp>
      <p:sp>
        <p:nvSpPr>
          <p:cNvPr id="188" name="Google Shape;188;p33"/>
          <p:cNvSpPr/>
          <p:nvPr/>
        </p:nvSpPr>
        <p:spPr>
          <a:xfrm>
            <a:off x="514394" y="2345734"/>
            <a:ext cx="3824288" cy="610552"/>
          </a:xfrm>
          <a:custGeom>
            <a:rect b="b" l="l" r="r" t="t"/>
            <a:pathLst>
              <a:path extrusionOk="0" h="1221104" w="7648575">
                <a:moveTo>
                  <a:pt x="7648067" y="79235"/>
                </a:moveTo>
                <a:lnTo>
                  <a:pt x="7647445" y="50507"/>
                </a:lnTo>
                <a:lnTo>
                  <a:pt x="7645247" y="24066"/>
                </a:lnTo>
                <a:lnTo>
                  <a:pt x="7645717" y="17678"/>
                </a:lnTo>
                <a:lnTo>
                  <a:pt x="7643355" y="13436"/>
                </a:lnTo>
                <a:lnTo>
                  <a:pt x="7638186" y="10617"/>
                </a:lnTo>
                <a:lnTo>
                  <a:pt x="7631100" y="10629"/>
                </a:lnTo>
                <a:lnTo>
                  <a:pt x="7631011" y="6350"/>
                </a:lnTo>
                <a:lnTo>
                  <a:pt x="7630655" y="2540"/>
                </a:lnTo>
                <a:lnTo>
                  <a:pt x="7629245" y="0"/>
                </a:lnTo>
                <a:lnTo>
                  <a:pt x="7278814" y="0"/>
                </a:lnTo>
                <a:lnTo>
                  <a:pt x="7226262" y="1270"/>
                </a:lnTo>
                <a:lnTo>
                  <a:pt x="7069404" y="1270"/>
                </a:lnTo>
                <a:lnTo>
                  <a:pt x="7017296" y="2540"/>
                </a:lnTo>
                <a:lnTo>
                  <a:pt x="6757136" y="2540"/>
                </a:lnTo>
                <a:lnTo>
                  <a:pt x="6705028" y="3810"/>
                </a:lnTo>
                <a:lnTo>
                  <a:pt x="6236982" y="3810"/>
                </a:lnTo>
                <a:lnTo>
                  <a:pt x="5515622" y="1270"/>
                </a:lnTo>
                <a:lnTo>
                  <a:pt x="5208854" y="1270"/>
                </a:lnTo>
                <a:lnTo>
                  <a:pt x="4037977" y="2540"/>
                </a:lnTo>
                <a:lnTo>
                  <a:pt x="3826903" y="3810"/>
                </a:lnTo>
                <a:lnTo>
                  <a:pt x="3671074" y="3810"/>
                </a:lnTo>
                <a:lnTo>
                  <a:pt x="3604768" y="5080"/>
                </a:lnTo>
                <a:lnTo>
                  <a:pt x="2997162" y="5080"/>
                </a:lnTo>
                <a:lnTo>
                  <a:pt x="1691220" y="6057"/>
                </a:lnTo>
                <a:lnTo>
                  <a:pt x="1602752" y="5080"/>
                </a:lnTo>
                <a:lnTo>
                  <a:pt x="1398803" y="5080"/>
                </a:lnTo>
                <a:lnTo>
                  <a:pt x="1349387" y="6311"/>
                </a:lnTo>
                <a:lnTo>
                  <a:pt x="1296822" y="6350"/>
                </a:lnTo>
                <a:lnTo>
                  <a:pt x="1194841" y="7620"/>
                </a:lnTo>
                <a:lnTo>
                  <a:pt x="1189659" y="7759"/>
                </a:lnTo>
                <a:lnTo>
                  <a:pt x="705916" y="7620"/>
                </a:lnTo>
                <a:lnTo>
                  <a:pt x="14579" y="5080"/>
                </a:lnTo>
                <a:lnTo>
                  <a:pt x="5168" y="5080"/>
                </a:lnTo>
                <a:lnTo>
                  <a:pt x="0" y="3810"/>
                </a:lnTo>
                <a:lnTo>
                  <a:pt x="88" y="12700"/>
                </a:lnTo>
                <a:lnTo>
                  <a:pt x="1282" y="44450"/>
                </a:lnTo>
                <a:lnTo>
                  <a:pt x="1917" y="97790"/>
                </a:lnTo>
                <a:lnTo>
                  <a:pt x="2133" y="160020"/>
                </a:lnTo>
                <a:lnTo>
                  <a:pt x="2260" y="223520"/>
                </a:lnTo>
                <a:lnTo>
                  <a:pt x="2374" y="243840"/>
                </a:lnTo>
                <a:lnTo>
                  <a:pt x="3797" y="331470"/>
                </a:lnTo>
                <a:lnTo>
                  <a:pt x="4191" y="368300"/>
                </a:lnTo>
                <a:lnTo>
                  <a:pt x="4660" y="426720"/>
                </a:lnTo>
                <a:lnTo>
                  <a:pt x="5575" y="534670"/>
                </a:lnTo>
                <a:lnTo>
                  <a:pt x="5651" y="1198880"/>
                </a:lnTo>
                <a:lnTo>
                  <a:pt x="7061" y="1200150"/>
                </a:lnTo>
                <a:lnTo>
                  <a:pt x="13169" y="1202690"/>
                </a:lnTo>
                <a:lnTo>
                  <a:pt x="46558" y="1202690"/>
                </a:lnTo>
                <a:lnTo>
                  <a:pt x="46583" y="1203286"/>
                </a:lnTo>
                <a:lnTo>
                  <a:pt x="95618" y="1211554"/>
                </a:lnTo>
                <a:lnTo>
                  <a:pt x="144475" y="1212697"/>
                </a:lnTo>
                <a:lnTo>
                  <a:pt x="227076" y="1214043"/>
                </a:lnTo>
                <a:lnTo>
                  <a:pt x="268376" y="1214615"/>
                </a:lnTo>
                <a:lnTo>
                  <a:pt x="309676" y="1215047"/>
                </a:lnTo>
                <a:lnTo>
                  <a:pt x="1176489" y="1215986"/>
                </a:lnTo>
                <a:lnTo>
                  <a:pt x="1227480" y="1215986"/>
                </a:lnTo>
                <a:lnTo>
                  <a:pt x="1542897" y="1217142"/>
                </a:lnTo>
                <a:lnTo>
                  <a:pt x="1647850" y="1217244"/>
                </a:lnTo>
                <a:lnTo>
                  <a:pt x="1700618" y="1217142"/>
                </a:lnTo>
                <a:lnTo>
                  <a:pt x="1857667" y="1216545"/>
                </a:lnTo>
                <a:lnTo>
                  <a:pt x="2014969" y="1216393"/>
                </a:lnTo>
                <a:lnTo>
                  <a:pt x="2731909" y="1217256"/>
                </a:lnTo>
                <a:lnTo>
                  <a:pt x="3766705" y="1217396"/>
                </a:lnTo>
                <a:lnTo>
                  <a:pt x="4284015" y="1217764"/>
                </a:lnTo>
                <a:lnTo>
                  <a:pt x="4652378" y="1218463"/>
                </a:lnTo>
                <a:lnTo>
                  <a:pt x="4705159" y="1218463"/>
                </a:lnTo>
                <a:lnTo>
                  <a:pt x="4757928" y="1218336"/>
                </a:lnTo>
                <a:lnTo>
                  <a:pt x="5483530" y="1217739"/>
                </a:lnTo>
                <a:lnTo>
                  <a:pt x="7076897" y="1220876"/>
                </a:lnTo>
                <a:lnTo>
                  <a:pt x="7223747" y="1220774"/>
                </a:lnTo>
                <a:lnTo>
                  <a:pt x="7507681" y="1220012"/>
                </a:lnTo>
                <a:lnTo>
                  <a:pt x="7576629" y="1219936"/>
                </a:lnTo>
                <a:lnTo>
                  <a:pt x="7622286" y="1219758"/>
                </a:lnTo>
                <a:lnTo>
                  <a:pt x="7640536" y="1219288"/>
                </a:lnTo>
                <a:lnTo>
                  <a:pt x="7641006" y="1213637"/>
                </a:lnTo>
                <a:lnTo>
                  <a:pt x="7641006" y="1198105"/>
                </a:lnTo>
                <a:lnTo>
                  <a:pt x="7641209" y="1182852"/>
                </a:lnTo>
                <a:lnTo>
                  <a:pt x="7641615" y="1107643"/>
                </a:lnTo>
                <a:lnTo>
                  <a:pt x="7643228" y="595947"/>
                </a:lnTo>
                <a:lnTo>
                  <a:pt x="7643635" y="520293"/>
                </a:lnTo>
                <a:lnTo>
                  <a:pt x="7643825" y="504736"/>
                </a:lnTo>
                <a:lnTo>
                  <a:pt x="7644104" y="495630"/>
                </a:lnTo>
                <a:lnTo>
                  <a:pt x="7644295" y="477774"/>
                </a:lnTo>
                <a:lnTo>
                  <a:pt x="7644295" y="469201"/>
                </a:lnTo>
                <a:lnTo>
                  <a:pt x="7645717" y="372872"/>
                </a:lnTo>
                <a:lnTo>
                  <a:pt x="7646035" y="325183"/>
                </a:lnTo>
                <a:lnTo>
                  <a:pt x="7645984" y="229793"/>
                </a:lnTo>
                <a:lnTo>
                  <a:pt x="7646098" y="182105"/>
                </a:lnTo>
                <a:lnTo>
                  <a:pt x="7646657" y="134404"/>
                </a:lnTo>
                <a:lnTo>
                  <a:pt x="7647622" y="107962"/>
                </a:lnTo>
                <a:lnTo>
                  <a:pt x="7648067" y="79235"/>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89" name="Google Shape;189;p33"/>
          <p:cNvSpPr txBox="1"/>
          <p:nvPr/>
        </p:nvSpPr>
        <p:spPr>
          <a:xfrm>
            <a:off x="517220" y="2348923"/>
            <a:ext cx="3811500" cy="370500"/>
          </a:xfrm>
          <a:prstGeom prst="rect">
            <a:avLst/>
          </a:prstGeom>
          <a:noFill/>
          <a:ln>
            <a:noFill/>
          </a:ln>
        </p:spPr>
        <p:txBody>
          <a:bodyPr anchorCtr="0" anchor="t" bIns="0" lIns="0" spcFirstLastPara="1" rIns="0" wrap="square" tIns="950">
            <a:spAutoFit/>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177800" marR="0" rtl="0" algn="l">
              <a:lnSpc>
                <a:spcPct val="100000"/>
              </a:lnSpc>
              <a:spcBef>
                <a:spcPts val="0"/>
              </a:spcBef>
              <a:spcAft>
                <a:spcPts val="0"/>
              </a:spcAft>
              <a:buNone/>
            </a:pPr>
            <a:r>
              <a:rPr b="1" lang="ko" sz="1200">
                <a:solidFill>
                  <a:srgbClr val="404040"/>
                </a:solidFill>
                <a:latin typeface="Arial"/>
                <a:ea typeface="Arial"/>
                <a:cs typeface="Arial"/>
                <a:sym typeface="Arial"/>
              </a:rPr>
              <a:t>2.시나리오 </a:t>
            </a:r>
            <a:r>
              <a:rPr b="1" lang="ko" sz="1200">
                <a:solidFill>
                  <a:srgbClr val="404040"/>
                </a:solidFill>
              </a:rPr>
              <a:t>및 활용기술</a:t>
            </a:r>
            <a:endParaRPr sz="1200">
              <a:latin typeface="Arial"/>
              <a:ea typeface="Arial"/>
              <a:cs typeface="Arial"/>
              <a:sym typeface="Arial"/>
            </a:endParaRPr>
          </a:p>
        </p:txBody>
      </p:sp>
      <p:sp>
        <p:nvSpPr>
          <p:cNvPr id="190" name="Google Shape;190;p33"/>
          <p:cNvSpPr/>
          <p:nvPr/>
        </p:nvSpPr>
        <p:spPr>
          <a:xfrm>
            <a:off x="514394" y="3194551"/>
            <a:ext cx="3824288" cy="610553"/>
          </a:xfrm>
          <a:custGeom>
            <a:rect b="b" l="l" r="r" t="t"/>
            <a:pathLst>
              <a:path extrusionOk="0" h="1221104" w="7648575">
                <a:moveTo>
                  <a:pt x="7648067" y="79248"/>
                </a:moveTo>
                <a:lnTo>
                  <a:pt x="7647445" y="50520"/>
                </a:lnTo>
                <a:lnTo>
                  <a:pt x="7645247" y="24066"/>
                </a:lnTo>
                <a:lnTo>
                  <a:pt x="7645717" y="17691"/>
                </a:lnTo>
                <a:lnTo>
                  <a:pt x="7643355" y="13449"/>
                </a:lnTo>
                <a:lnTo>
                  <a:pt x="7638186" y="10629"/>
                </a:lnTo>
                <a:lnTo>
                  <a:pt x="7631100" y="10642"/>
                </a:lnTo>
                <a:lnTo>
                  <a:pt x="7631011" y="6350"/>
                </a:lnTo>
                <a:lnTo>
                  <a:pt x="7630655" y="2540"/>
                </a:lnTo>
                <a:lnTo>
                  <a:pt x="7629245" y="0"/>
                </a:lnTo>
                <a:lnTo>
                  <a:pt x="7278814" y="0"/>
                </a:lnTo>
                <a:lnTo>
                  <a:pt x="7226262" y="1270"/>
                </a:lnTo>
                <a:lnTo>
                  <a:pt x="7069404" y="1270"/>
                </a:lnTo>
                <a:lnTo>
                  <a:pt x="7017296" y="2540"/>
                </a:lnTo>
                <a:lnTo>
                  <a:pt x="6757136" y="2540"/>
                </a:lnTo>
                <a:lnTo>
                  <a:pt x="6705028" y="3810"/>
                </a:lnTo>
                <a:lnTo>
                  <a:pt x="6236982" y="3810"/>
                </a:lnTo>
                <a:lnTo>
                  <a:pt x="5515622" y="1270"/>
                </a:lnTo>
                <a:lnTo>
                  <a:pt x="5208854" y="1270"/>
                </a:lnTo>
                <a:lnTo>
                  <a:pt x="4037977" y="2540"/>
                </a:lnTo>
                <a:lnTo>
                  <a:pt x="3826903" y="3810"/>
                </a:lnTo>
                <a:lnTo>
                  <a:pt x="3671074" y="3810"/>
                </a:lnTo>
                <a:lnTo>
                  <a:pt x="3604768" y="5080"/>
                </a:lnTo>
                <a:lnTo>
                  <a:pt x="2997162" y="5080"/>
                </a:lnTo>
                <a:lnTo>
                  <a:pt x="1691220" y="6057"/>
                </a:lnTo>
                <a:lnTo>
                  <a:pt x="1602752" y="5080"/>
                </a:lnTo>
                <a:lnTo>
                  <a:pt x="1398803" y="5080"/>
                </a:lnTo>
                <a:lnTo>
                  <a:pt x="1349387" y="6311"/>
                </a:lnTo>
                <a:lnTo>
                  <a:pt x="1296822" y="6350"/>
                </a:lnTo>
                <a:lnTo>
                  <a:pt x="1194841" y="7620"/>
                </a:lnTo>
                <a:lnTo>
                  <a:pt x="1189659" y="7759"/>
                </a:lnTo>
                <a:lnTo>
                  <a:pt x="705916" y="7620"/>
                </a:lnTo>
                <a:lnTo>
                  <a:pt x="14579" y="5080"/>
                </a:lnTo>
                <a:lnTo>
                  <a:pt x="5168" y="5080"/>
                </a:lnTo>
                <a:lnTo>
                  <a:pt x="0" y="3810"/>
                </a:lnTo>
                <a:lnTo>
                  <a:pt x="88" y="12700"/>
                </a:lnTo>
                <a:lnTo>
                  <a:pt x="1282" y="44450"/>
                </a:lnTo>
                <a:lnTo>
                  <a:pt x="1917" y="97790"/>
                </a:lnTo>
                <a:lnTo>
                  <a:pt x="2133" y="160020"/>
                </a:lnTo>
                <a:lnTo>
                  <a:pt x="2260" y="223520"/>
                </a:lnTo>
                <a:lnTo>
                  <a:pt x="2374" y="243840"/>
                </a:lnTo>
                <a:lnTo>
                  <a:pt x="3797" y="331470"/>
                </a:lnTo>
                <a:lnTo>
                  <a:pt x="4191" y="368300"/>
                </a:lnTo>
                <a:lnTo>
                  <a:pt x="4660" y="426720"/>
                </a:lnTo>
                <a:lnTo>
                  <a:pt x="5575" y="534670"/>
                </a:lnTo>
                <a:lnTo>
                  <a:pt x="5651" y="1198880"/>
                </a:lnTo>
                <a:lnTo>
                  <a:pt x="7061" y="1200150"/>
                </a:lnTo>
                <a:lnTo>
                  <a:pt x="13169" y="1202690"/>
                </a:lnTo>
                <a:lnTo>
                  <a:pt x="46558" y="1202690"/>
                </a:lnTo>
                <a:lnTo>
                  <a:pt x="46583" y="1203286"/>
                </a:lnTo>
                <a:lnTo>
                  <a:pt x="95618" y="1211567"/>
                </a:lnTo>
                <a:lnTo>
                  <a:pt x="144475" y="1212697"/>
                </a:lnTo>
                <a:lnTo>
                  <a:pt x="227076" y="1214056"/>
                </a:lnTo>
                <a:lnTo>
                  <a:pt x="268376" y="1214628"/>
                </a:lnTo>
                <a:lnTo>
                  <a:pt x="309676" y="1215059"/>
                </a:lnTo>
                <a:lnTo>
                  <a:pt x="1176489" y="1215986"/>
                </a:lnTo>
                <a:lnTo>
                  <a:pt x="1227480" y="1215999"/>
                </a:lnTo>
                <a:lnTo>
                  <a:pt x="1542897" y="1217155"/>
                </a:lnTo>
                <a:lnTo>
                  <a:pt x="1647850" y="1217244"/>
                </a:lnTo>
                <a:lnTo>
                  <a:pt x="1700618" y="1217155"/>
                </a:lnTo>
                <a:lnTo>
                  <a:pt x="1857667" y="1216558"/>
                </a:lnTo>
                <a:lnTo>
                  <a:pt x="2014969" y="1216393"/>
                </a:lnTo>
                <a:lnTo>
                  <a:pt x="2731909" y="1217256"/>
                </a:lnTo>
                <a:lnTo>
                  <a:pt x="3766705" y="1217409"/>
                </a:lnTo>
                <a:lnTo>
                  <a:pt x="4284015" y="1217777"/>
                </a:lnTo>
                <a:lnTo>
                  <a:pt x="4652378" y="1218476"/>
                </a:lnTo>
                <a:lnTo>
                  <a:pt x="4705159" y="1218463"/>
                </a:lnTo>
                <a:lnTo>
                  <a:pt x="4757928" y="1218349"/>
                </a:lnTo>
                <a:lnTo>
                  <a:pt x="5483530" y="1217752"/>
                </a:lnTo>
                <a:lnTo>
                  <a:pt x="7076897" y="1220889"/>
                </a:lnTo>
                <a:lnTo>
                  <a:pt x="7223747" y="1220774"/>
                </a:lnTo>
                <a:lnTo>
                  <a:pt x="7507681" y="1220025"/>
                </a:lnTo>
                <a:lnTo>
                  <a:pt x="7576629" y="1219936"/>
                </a:lnTo>
                <a:lnTo>
                  <a:pt x="7622286" y="1219771"/>
                </a:lnTo>
                <a:lnTo>
                  <a:pt x="7640536" y="1219288"/>
                </a:lnTo>
                <a:lnTo>
                  <a:pt x="7641006" y="1213650"/>
                </a:lnTo>
                <a:lnTo>
                  <a:pt x="7641006" y="1198118"/>
                </a:lnTo>
                <a:lnTo>
                  <a:pt x="7641209" y="1182852"/>
                </a:lnTo>
                <a:lnTo>
                  <a:pt x="7641615" y="1107643"/>
                </a:lnTo>
                <a:lnTo>
                  <a:pt x="7643228" y="595947"/>
                </a:lnTo>
                <a:lnTo>
                  <a:pt x="7643635" y="520293"/>
                </a:lnTo>
                <a:lnTo>
                  <a:pt x="7643825" y="504748"/>
                </a:lnTo>
                <a:lnTo>
                  <a:pt x="7644104" y="495642"/>
                </a:lnTo>
                <a:lnTo>
                  <a:pt x="7644295" y="477786"/>
                </a:lnTo>
                <a:lnTo>
                  <a:pt x="7644295" y="469201"/>
                </a:lnTo>
                <a:lnTo>
                  <a:pt x="7645717" y="372884"/>
                </a:lnTo>
                <a:lnTo>
                  <a:pt x="7646035" y="325196"/>
                </a:lnTo>
                <a:lnTo>
                  <a:pt x="7645984" y="229806"/>
                </a:lnTo>
                <a:lnTo>
                  <a:pt x="7646098" y="182105"/>
                </a:lnTo>
                <a:lnTo>
                  <a:pt x="7646657" y="134416"/>
                </a:lnTo>
                <a:lnTo>
                  <a:pt x="7647622" y="107975"/>
                </a:lnTo>
                <a:lnTo>
                  <a:pt x="7648067" y="79248"/>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91" name="Google Shape;191;p33"/>
          <p:cNvSpPr txBox="1"/>
          <p:nvPr/>
        </p:nvSpPr>
        <p:spPr>
          <a:xfrm>
            <a:off x="517220" y="3197743"/>
            <a:ext cx="3811588" cy="598805"/>
          </a:xfrm>
          <a:prstGeom prst="rect">
            <a:avLst/>
          </a:prstGeom>
          <a:noFill/>
          <a:ln>
            <a:noFill/>
          </a:ln>
        </p:spPr>
        <p:txBody>
          <a:bodyPr anchorCtr="0" anchor="t" bIns="0" lIns="0" spcFirstLastPara="1" rIns="0" wrap="square" tIns="950">
            <a:spAutoFit/>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177800" marR="0" rtl="0" algn="l">
              <a:lnSpc>
                <a:spcPct val="100000"/>
              </a:lnSpc>
              <a:spcBef>
                <a:spcPts val="0"/>
              </a:spcBef>
              <a:spcAft>
                <a:spcPts val="0"/>
              </a:spcAft>
              <a:buNone/>
            </a:pPr>
            <a:r>
              <a:rPr b="1" lang="ko" sz="1200">
                <a:solidFill>
                  <a:srgbClr val="404040"/>
                </a:solidFill>
                <a:latin typeface="Arial"/>
                <a:ea typeface="Arial"/>
                <a:cs typeface="Arial"/>
                <a:sym typeface="Arial"/>
              </a:rPr>
              <a:t>3.데이터셋 제작과정 및 웹 구현</a:t>
            </a:r>
            <a:endParaRPr sz="1200">
              <a:latin typeface="Arial"/>
              <a:ea typeface="Arial"/>
              <a:cs typeface="Arial"/>
              <a:sym typeface="Arial"/>
            </a:endParaRPr>
          </a:p>
        </p:txBody>
      </p:sp>
      <p:sp>
        <p:nvSpPr>
          <p:cNvPr id="192" name="Google Shape;192;p33"/>
          <p:cNvSpPr/>
          <p:nvPr/>
        </p:nvSpPr>
        <p:spPr>
          <a:xfrm>
            <a:off x="514394" y="4018324"/>
            <a:ext cx="3824288" cy="610553"/>
          </a:xfrm>
          <a:custGeom>
            <a:rect b="b" l="l" r="r" t="t"/>
            <a:pathLst>
              <a:path extrusionOk="0" h="1221104" w="7648575">
                <a:moveTo>
                  <a:pt x="7648067" y="79235"/>
                </a:moveTo>
                <a:lnTo>
                  <a:pt x="7647445" y="50507"/>
                </a:lnTo>
                <a:lnTo>
                  <a:pt x="7645247" y="24066"/>
                </a:lnTo>
                <a:lnTo>
                  <a:pt x="7645717" y="17678"/>
                </a:lnTo>
                <a:lnTo>
                  <a:pt x="7643355" y="13436"/>
                </a:lnTo>
                <a:lnTo>
                  <a:pt x="7638186" y="10617"/>
                </a:lnTo>
                <a:lnTo>
                  <a:pt x="7631100" y="10629"/>
                </a:lnTo>
                <a:lnTo>
                  <a:pt x="7631011" y="6350"/>
                </a:lnTo>
                <a:lnTo>
                  <a:pt x="7630655" y="2540"/>
                </a:lnTo>
                <a:lnTo>
                  <a:pt x="7629245" y="0"/>
                </a:lnTo>
                <a:lnTo>
                  <a:pt x="7278814" y="0"/>
                </a:lnTo>
                <a:lnTo>
                  <a:pt x="7226262" y="1270"/>
                </a:lnTo>
                <a:lnTo>
                  <a:pt x="7069404" y="1270"/>
                </a:lnTo>
                <a:lnTo>
                  <a:pt x="7017296" y="2540"/>
                </a:lnTo>
                <a:lnTo>
                  <a:pt x="6757136" y="2540"/>
                </a:lnTo>
                <a:lnTo>
                  <a:pt x="6705028" y="3810"/>
                </a:lnTo>
                <a:lnTo>
                  <a:pt x="6236982" y="3810"/>
                </a:lnTo>
                <a:lnTo>
                  <a:pt x="5515622" y="1270"/>
                </a:lnTo>
                <a:lnTo>
                  <a:pt x="5208854" y="1270"/>
                </a:lnTo>
                <a:lnTo>
                  <a:pt x="4037977" y="2540"/>
                </a:lnTo>
                <a:lnTo>
                  <a:pt x="3826903" y="3810"/>
                </a:lnTo>
                <a:lnTo>
                  <a:pt x="3671074" y="3810"/>
                </a:lnTo>
                <a:lnTo>
                  <a:pt x="3604768" y="5080"/>
                </a:lnTo>
                <a:lnTo>
                  <a:pt x="2997162" y="5080"/>
                </a:lnTo>
                <a:lnTo>
                  <a:pt x="1691220" y="6057"/>
                </a:lnTo>
                <a:lnTo>
                  <a:pt x="1602752" y="5080"/>
                </a:lnTo>
                <a:lnTo>
                  <a:pt x="1398803" y="5080"/>
                </a:lnTo>
                <a:lnTo>
                  <a:pt x="1349387" y="6311"/>
                </a:lnTo>
                <a:lnTo>
                  <a:pt x="1296822" y="6350"/>
                </a:lnTo>
                <a:lnTo>
                  <a:pt x="1194841" y="7620"/>
                </a:lnTo>
                <a:lnTo>
                  <a:pt x="1189659" y="7759"/>
                </a:lnTo>
                <a:lnTo>
                  <a:pt x="705916" y="7620"/>
                </a:lnTo>
                <a:lnTo>
                  <a:pt x="14579" y="5080"/>
                </a:lnTo>
                <a:lnTo>
                  <a:pt x="5168" y="5080"/>
                </a:lnTo>
                <a:lnTo>
                  <a:pt x="0" y="3810"/>
                </a:lnTo>
                <a:lnTo>
                  <a:pt x="88" y="12700"/>
                </a:lnTo>
                <a:lnTo>
                  <a:pt x="1282" y="44450"/>
                </a:lnTo>
                <a:lnTo>
                  <a:pt x="1917" y="97790"/>
                </a:lnTo>
                <a:lnTo>
                  <a:pt x="2133" y="160020"/>
                </a:lnTo>
                <a:lnTo>
                  <a:pt x="2260" y="223520"/>
                </a:lnTo>
                <a:lnTo>
                  <a:pt x="2374" y="243840"/>
                </a:lnTo>
                <a:lnTo>
                  <a:pt x="3797" y="331470"/>
                </a:lnTo>
                <a:lnTo>
                  <a:pt x="4191" y="368300"/>
                </a:lnTo>
                <a:lnTo>
                  <a:pt x="4660" y="426720"/>
                </a:lnTo>
                <a:lnTo>
                  <a:pt x="5575" y="534670"/>
                </a:lnTo>
                <a:lnTo>
                  <a:pt x="5651" y="1198880"/>
                </a:lnTo>
                <a:lnTo>
                  <a:pt x="7061" y="1200150"/>
                </a:lnTo>
                <a:lnTo>
                  <a:pt x="13169" y="1202690"/>
                </a:lnTo>
                <a:lnTo>
                  <a:pt x="46558" y="1202690"/>
                </a:lnTo>
                <a:lnTo>
                  <a:pt x="46583" y="1203286"/>
                </a:lnTo>
                <a:lnTo>
                  <a:pt x="95618" y="1211554"/>
                </a:lnTo>
                <a:lnTo>
                  <a:pt x="144475" y="1212697"/>
                </a:lnTo>
                <a:lnTo>
                  <a:pt x="227076" y="1214043"/>
                </a:lnTo>
                <a:lnTo>
                  <a:pt x="268376" y="1214615"/>
                </a:lnTo>
                <a:lnTo>
                  <a:pt x="309676" y="1215047"/>
                </a:lnTo>
                <a:lnTo>
                  <a:pt x="1176489" y="1215986"/>
                </a:lnTo>
                <a:lnTo>
                  <a:pt x="1227480" y="1215986"/>
                </a:lnTo>
                <a:lnTo>
                  <a:pt x="1542897" y="1217142"/>
                </a:lnTo>
                <a:lnTo>
                  <a:pt x="1647850" y="1217244"/>
                </a:lnTo>
                <a:lnTo>
                  <a:pt x="1700618" y="1217142"/>
                </a:lnTo>
                <a:lnTo>
                  <a:pt x="1857667" y="1216545"/>
                </a:lnTo>
                <a:lnTo>
                  <a:pt x="2014969" y="1216393"/>
                </a:lnTo>
                <a:lnTo>
                  <a:pt x="2731909" y="1217256"/>
                </a:lnTo>
                <a:lnTo>
                  <a:pt x="3766705" y="1217396"/>
                </a:lnTo>
                <a:lnTo>
                  <a:pt x="4284015" y="1217764"/>
                </a:lnTo>
                <a:lnTo>
                  <a:pt x="4652378" y="1218463"/>
                </a:lnTo>
                <a:lnTo>
                  <a:pt x="4705159" y="1218463"/>
                </a:lnTo>
                <a:lnTo>
                  <a:pt x="4757928" y="1218336"/>
                </a:lnTo>
                <a:lnTo>
                  <a:pt x="5483530" y="1217739"/>
                </a:lnTo>
                <a:lnTo>
                  <a:pt x="7076897" y="1220876"/>
                </a:lnTo>
                <a:lnTo>
                  <a:pt x="7223747" y="1220774"/>
                </a:lnTo>
                <a:lnTo>
                  <a:pt x="7507681" y="1220012"/>
                </a:lnTo>
                <a:lnTo>
                  <a:pt x="7576629" y="1219936"/>
                </a:lnTo>
                <a:lnTo>
                  <a:pt x="7622286" y="1219758"/>
                </a:lnTo>
                <a:lnTo>
                  <a:pt x="7640536" y="1219288"/>
                </a:lnTo>
                <a:lnTo>
                  <a:pt x="7641006" y="1213637"/>
                </a:lnTo>
                <a:lnTo>
                  <a:pt x="7641006" y="1198105"/>
                </a:lnTo>
                <a:lnTo>
                  <a:pt x="7641209" y="1182852"/>
                </a:lnTo>
                <a:lnTo>
                  <a:pt x="7641615" y="1107643"/>
                </a:lnTo>
                <a:lnTo>
                  <a:pt x="7643228" y="595947"/>
                </a:lnTo>
                <a:lnTo>
                  <a:pt x="7643635" y="520280"/>
                </a:lnTo>
                <a:lnTo>
                  <a:pt x="7643825" y="504736"/>
                </a:lnTo>
                <a:lnTo>
                  <a:pt x="7644104" y="495630"/>
                </a:lnTo>
                <a:lnTo>
                  <a:pt x="7644295" y="477774"/>
                </a:lnTo>
                <a:lnTo>
                  <a:pt x="7644295" y="469201"/>
                </a:lnTo>
                <a:lnTo>
                  <a:pt x="7645717" y="372872"/>
                </a:lnTo>
                <a:lnTo>
                  <a:pt x="7646035" y="325183"/>
                </a:lnTo>
                <a:lnTo>
                  <a:pt x="7645984" y="229793"/>
                </a:lnTo>
                <a:lnTo>
                  <a:pt x="7646098" y="182105"/>
                </a:lnTo>
                <a:lnTo>
                  <a:pt x="7646657" y="134404"/>
                </a:lnTo>
                <a:lnTo>
                  <a:pt x="7647622" y="107962"/>
                </a:lnTo>
                <a:lnTo>
                  <a:pt x="7648067" y="79235"/>
                </a:lnTo>
                <a:close/>
              </a:path>
            </a:pathLst>
          </a:custGeom>
          <a:solidFill>
            <a:srgbClr val="F7BE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93" name="Google Shape;193;p33"/>
          <p:cNvSpPr txBox="1"/>
          <p:nvPr/>
        </p:nvSpPr>
        <p:spPr>
          <a:xfrm>
            <a:off x="517220" y="4021513"/>
            <a:ext cx="3811500" cy="370500"/>
          </a:xfrm>
          <a:prstGeom prst="rect">
            <a:avLst/>
          </a:prstGeom>
          <a:noFill/>
          <a:ln>
            <a:noFill/>
          </a:ln>
        </p:spPr>
        <p:txBody>
          <a:bodyPr anchorCtr="0" anchor="t" bIns="0" lIns="0" spcFirstLastPara="1" rIns="0" wrap="square" tIns="950">
            <a:spAutoFit/>
          </a:bodyPr>
          <a:lstStyle/>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177800" marR="0" rtl="0" algn="l">
              <a:lnSpc>
                <a:spcPct val="100000"/>
              </a:lnSpc>
              <a:spcBef>
                <a:spcPts val="0"/>
              </a:spcBef>
              <a:spcAft>
                <a:spcPts val="0"/>
              </a:spcAft>
              <a:buNone/>
            </a:pPr>
            <a:r>
              <a:rPr b="1" lang="ko" sz="1200">
                <a:solidFill>
                  <a:srgbClr val="404040"/>
                </a:solidFill>
                <a:latin typeface="Arial"/>
                <a:ea typeface="Arial"/>
                <a:cs typeface="Arial"/>
                <a:sym typeface="Arial"/>
              </a:rPr>
              <a:t>4.기대가치 및 </a:t>
            </a:r>
            <a:r>
              <a:rPr b="1" lang="ko" sz="1200">
                <a:solidFill>
                  <a:srgbClr val="404040"/>
                </a:solidFill>
              </a:rPr>
              <a:t>향후 </a:t>
            </a:r>
            <a:r>
              <a:rPr b="1" lang="ko" sz="1200">
                <a:solidFill>
                  <a:srgbClr val="404040"/>
                </a:solidFill>
                <a:latin typeface="Arial"/>
                <a:ea typeface="Arial"/>
                <a:cs typeface="Arial"/>
                <a:sym typeface="Arial"/>
              </a:rPr>
              <a:t>활용방안</a:t>
            </a:r>
            <a:endParaRPr sz="1200">
              <a:latin typeface="Arial"/>
              <a:ea typeface="Arial"/>
              <a:cs typeface="Arial"/>
              <a:sym typeface="Arial"/>
            </a:endParaRPr>
          </a:p>
        </p:txBody>
      </p:sp>
      <p:pic>
        <p:nvPicPr>
          <p:cNvPr id="194" name="Google Shape;194;p33"/>
          <p:cNvPicPr preferRelativeResize="0"/>
          <p:nvPr/>
        </p:nvPicPr>
        <p:blipFill rotWithShape="1">
          <a:blip r:embed="rId4">
            <a:alphaModFix/>
          </a:blip>
          <a:srcRect b="0" l="0" r="0" t="0"/>
          <a:stretch/>
        </p:blipFill>
        <p:spPr>
          <a:xfrm>
            <a:off x="5816913" y="2119275"/>
            <a:ext cx="2999408" cy="2349957"/>
          </a:xfrm>
          <a:prstGeom prst="rect">
            <a:avLst/>
          </a:prstGeom>
          <a:noFill/>
          <a:ln>
            <a:noFill/>
          </a:ln>
        </p:spPr>
      </p:pic>
      <p:sp>
        <p:nvSpPr>
          <p:cNvPr id="195" name="Google Shape;195;p33"/>
          <p:cNvSpPr txBox="1"/>
          <p:nvPr>
            <p:ph type="title"/>
          </p:nvPr>
        </p:nvSpPr>
        <p:spPr>
          <a:xfrm>
            <a:off x="504887" y="263325"/>
            <a:ext cx="14094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ko" sz="3000"/>
              <a:t>목차</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nvSpPr>
        <p:spPr>
          <a:xfrm>
            <a:off x="508000" y="273750"/>
            <a:ext cx="2251800" cy="4683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ko" sz="3000">
                <a:latin typeface="Do Hyeon"/>
                <a:ea typeface="Do Hyeon"/>
                <a:cs typeface="Do Hyeon"/>
                <a:sym typeface="Do Hyeon"/>
              </a:rPr>
              <a:t>웹 구현 코드</a:t>
            </a:r>
            <a:endParaRPr sz="3000">
              <a:latin typeface="Do Hyeon"/>
              <a:ea typeface="Do Hyeon"/>
              <a:cs typeface="Do Hyeon"/>
              <a:sym typeface="Do Hyeon"/>
            </a:endParaRPr>
          </a:p>
        </p:txBody>
      </p:sp>
      <p:pic>
        <p:nvPicPr>
          <p:cNvPr id="450" name="Google Shape;450;p51"/>
          <p:cNvPicPr preferRelativeResize="0"/>
          <p:nvPr/>
        </p:nvPicPr>
        <p:blipFill rotWithShape="1">
          <a:blip r:embed="rId3">
            <a:alphaModFix/>
          </a:blip>
          <a:srcRect b="0" l="0" r="0" t="44592"/>
          <a:stretch/>
        </p:blipFill>
        <p:spPr>
          <a:xfrm>
            <a:off x="4927600" y="3101684"/>
            <a:ext cx="3196100" cy="898325"/>
          </a:xfrm>
          <a:prstGeom prst="rect">
            <a:avLst/>
          </a:prstGeom>
          <a:noFill/>
          <a:ln>
            <a:noFill/>
          </a:ln>
        </p:spPr>
      </p:pic>
      <p:grpSp>
        <p:nvGrpSpPr>
          <p:cNvPr id="451" name="Google Shape;451;p51"/>
          <p:cNvGrpSpPr/>
          <p:nvPr/>
        </p:nvGrpSpPr>
        <p:grpSpPr>
          <a:xfrm>
            <a:off x="508000" y="706925"/>
            <a:ext cx="3196100" cy="4257713"/>
            <a:chOff x="3750425" y="706925"/>
            <a:chExt cx="3196100" cy="4257713"/>
          </a:xfrm>
        </p:grpSpPr>
        <p:pic>
          <p:nvPicPr>
            <p:cNvPr id="452" name="Google Shape;452;p51"/>
            <p:cNvPicPr preferRelativeResize="0"/>
            <p:nvPr/>
          </p:nvPicPr>
          <p:blipFill>
            <a:blip r:embed="rId4">
              <a:alphaModFix/>
            </a:blip>
            <a:stretch>
              <a:fillRect/>
            </a:stretch>
          </p:blipFill>
          <p:spPr>
            <a:xfrm>
              <a:off x="3750425" y="706925"/>
              <a:ext cx="3196100" cy="3483049"/>
            </a:xfrm>
            <a:prstGeom prst="rect">
              <a:avLst/>
            </a:prstGeom>
            <a:noFill/>
            <a:ln>
              <a:noFill/>
            </a:ln>
          </p:spPr>
        </p:pic>
        <p:pic>
          <p:nvPicPr>
            <p:cNvPr id="453" name="Google Shape;453;p51"/>
            <p:cNvPicPr preferRelativeResize="0"/>
            <p:nvPr/>
          </p:nvPicPr>
          <p:blipFill>
            <a:blip r:embed="rId5">
              <a:alphaModFix/>
            </a:blip>
            <a:stretch>
              <a:fillRect/>
            </a:stretch>
          </p:blipFill>
          <p:spPr>
            <a:xfrm>
              <a:off x="3750425" y="4189974"/>
              <a:ext cx="3196099" cy="774664"/>
            </a:xfrm>
            <a:prstGeom prst="rect">
              <a:avLst/>
            </a:prstGeom>
            <a:noFill/>
            <a:ln>
              <a:noFill/>
            </a:ln>
          </p:spPr>
        </p:pic>
      </p:grpSp>
      <p:sp>
        <p:nvSpPr>
          <p:cNvPr id="454" name="Google Shape;454;p51"/>
          <p:cNvSpPr/>
          <p:nvPr/>
        </p:nvSpPr>
        <p:spPr>
          <a:xfrm>
            <a:off x="508000" y="706925"/>
            <a:ext cx="2379600" cy="386100"/>
          </a:xfrm>
          <a:prstGeom prst="roundRect">
            <a:avLst>
              <a:gd fmla="val 16667"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a:off x="508000" y="1167550"/>
            <a:ext cx="1808100" cy="3797100"/>
          </a:xfrm>
          <a:prstGeom prst="roundRect">
            <a:avLst>
              <a:gd fmla="val 6111"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txBox="1"/>
          <p:nvPr/>
        </p:nvSpPr>
        <p:spPr>
          <a:xfrm>
            <a:off x="4757500" y="706925"/>
            <a:ext cx="3570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t>webapp.py</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 sz="1000"/>
              <a:t>app.route</a:t>
            </a:r>
            <a:endParaRPr sz="1000"/>
          </a:p>
          <a:p>
            <a:pPr indent="0" lvl="0" marL="0" rtl="0" algn="l">
              <a:spcBef>
                <a:spcPts val="0"/>
              </a:spcBef>
              <a:spcAft>
                <a:spcPts val="0"/>
              </a:spcAft>
              <a:buNone/>
            </a:pPr>
            <a:r>
              <a:rPr lang="ko" sz="1000"/>
              <a:t>def detect(탐지 결과 및 솔루션 제공을 위한 함수)</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ko" sz="1000"/>
              <a:t>탐지가 완료된 이미지를 지정해둔 경로에 저장</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ko" sz="1000"/>
              <a:t>탐지된 결과에 </a:t>
            </a:r>
            <a:r>
              <a:rPr lang="ko" sz="1000"/>
              <a:t>bounding box</a:t>
            </a:r>
            <a:r>
              <a:rPr lang="ko" sz="1000"/>
              <a:t>가 없을경우엔 정상이미지임을, 있을 경우엔 해당 병명과 방제법을 제공할 사이트 링크를 만들어둔 리스트들에 저장</a:t>
            </a:r>
            <a:endParaRPr sz="1000"/>
          </a:p>
        </p:txBody>
      </p:sp>
      <p:sp>
        <p:nvSpPr>
          <p:cNvPr id="457" name="Google Shape;457;p51"/>
          <p:cNvSpPr txBox="1"/>
          <p:nvPr/>
        </p:nvSpPr>
        <p:spPr>
          <a:xfrm>
            <a:off x="4757500" y="4141238"/>
            <a:ext cx="357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t>result.html</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ko" sz="1000"/>
              <a:t>for문과 부트스트랩의 카드 디자인을 활용하여 결과창에 출력할 요소들을 배치</a:t>
            </a:r>
            <a:endParaRPr sz="1000"/>
          </a:p>
        </p:txBody>
      </p:sp>
      <p:sp>
        <p:nvSpPr>
          <p:cNvPr id="458" name="Google Shape;458;p51"/>
          <p:cNvSpPr/>
          <p:nvPr/>
        </p:nvSpPr>
        <p:spPr>
          <a:xfrm rot="5400000">
            <a:off x="6085175" y="2517650"/>
            <a:ext cx="495300" cy="497100"/>
          </a:xfrm>
          <a:prstGeom prst="rightArrow">
            <a:avLst>
              <a:gd fmla="val 50000" name="adj1"/>
              <a:gd fmla="val 50000" name="adj2"/>
            </a:avLst>
          </a:prstGeom>
          <a:solidFill>
            <a:srgbClr val="FF161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1"/>
          <p:cNvSpPr/>
          <p:nvPr/>
        </p:nvSpPr>
        <p:spPr>
          <a:xfrm>
            <a:off x="4960850" y="3179150"/>
            <a:ext cx="2379600" cy="743400"/>
          </a:xfrm>
          <a:prstGeom prst="roundRect">
            <a:avLst>
              <a:gd fmla="val 10812" name="adj"/>
            </a:avLst>
          </a:prstGeom>
          <a:noFill/>
          <a:ln cap="flat" cmpd="sng" w="9525">
            <a:solidFill>
              <a:srgbClr val="FF16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508000" y="271175"/>
            <a:ext cx="29172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solidFill>
                  <a:srgbClr val="000000"/>
                </a:solidFill>
                <a:latin typeface="Do Hyeon"/>
                <a:ea typeface="Do Hyeon"/>
                <a:cs typeface="Do Hyeon"/>
                <a:sym typeface="Do Hyeon"/>
              </a:rPr>
              <a:t>웹 구현 시현영상</a:t>
            </a:r>
            <a:endParaRPr b="0" sz="3000">
              <a:latin typeface="Do Hyeon"/>
              <a:ea typeface="Do Hyeon"/>
              <a:cs typeface="Do Hyeon"/>
              <a:sym typeface="Do Hyeon"/>
            </a:endParaRPr>
          </a:p>
        </p:txBody>
      </p:sp>
      <p:pic>
        <p:nvPicPr>
          <p:cNvPr id="465" name="Google Shape;465;p52" title="웹시현.mp4">
            <a:hlinkClick r:id="rId3"/>
          </p:cNvPr>
          <p:cNvPicPr preferRelativeResize="0"/>
          <p:nvPr/>
        </p:nvPicPr>
        <p:blipFill>
          <a:blip r:embed="rId4">
            <a:alphaModFix/>
          </a:blip>
          <a:stretch>
            <a:fillRect/>
          </a:stretch>
        </p:blipFill>
        <p:spPr>
          <a:xfrm>
            <a:off x="370025" y="891875"/>
            <a:ext cx="8399825"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3"/>
          <p:cNvPicPr preferRelativeResize="0"/>
          <p:nvPr/>
        </p:nvPicPr>
        <p:blipFill>
          <a:blip r:embed="rId3">
            <a:alphaModFix/>
          </a:blip>
          <a:stretch>
            <a:fillRect/>
          </a:stretch>
        </p:blipFill>
        <p:spPr>
          <a:xfrm>
            <a:off x="0" y="0"/>
            <a:ext cx="9132918" cy="5143500"/>
          </a:xfrm>
          <a:prstGeom prst="rect">
            <a:avLst/>
          </a:prstGeom>
          <a:noFill/>
          <a:ln>
            <a:noFill/>
          </a:ln>
        </p:spPr>
      </p:pic>
      <p:sp>
        <p:nvSpPr>
          <p:cNvPr id="471" name="Google Shape;471;p53"/>
          <p:cNvSpPr txBox="1"/>
          <p:nvPr>
            <p:ph type="title"/>
          </p:nvPr>
        </p:nvSpPr>
        <p:spPr>
          <a:xfrm>
            <a:off x="4808021" y="1796925"/>
            <a:ext cx="3693300" cy="166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ko"/>
              <a:t>part 4.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기대가치 및 </a:t>
            </a:r>
            <a:endParaRPr/>
          </a:p>
          <a:p>
            <a:pPr indent="0" lvl="0" marL="0" rtl="0" algn="l">
              <a:spcBef>
                <a:spcPts val="0"/>
              </a:spcBef>
              <a:spcAft>
                <a:spcPts val="0"/>
              </a:spcAft>
              <a:buNone/>
            </a:pPr>
            <a:r>
              <a:rPr lang="ko"/>
              <a:t>향후 활용방안</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4"/>
          <p:cNvPicPr preferRelativeResize="0"/>
          <p:nvPr/>
        </p:nvPicPr>
        <p:blipFill rotWithShape="1">
          <a:blip r:embed="rId3">
            <a:alphaModFix/>
          </a:blip>
          <a:srcRect b="0" l="0" r="0" t="0"/>
          <a:stretch/>
        </p:blipFill>
        <p:spPr>
          <a:xfrm rot="-37">
            <a:off x="3022347" y="1284932"/>
            <a:ext cx="3005616" cy="1580954"/>
          </a:xfrm>
          <a:prstGeom prst="rect">
            <a:avLst/>
          </a:prstGeom>
          <a:noFill/>
          <a:ln>
            <a:noFill/>
          </a:ln>
        </p:spPr>
      </p:pic>
      <p:pic>
        <p:nvPicPr>
          <p:cNvPr id="477" name="Google Shape;477;p54"/>
          <p:cNvPicPr preferRelativeResize="0"/>
          <p:nvPr/>
        </p:nvPicPr>
        <p:blipFill rotWithShape="1">
          <a:blip r:embed="rId4">
            <a:alphaModFix/>
          </a:blip>
          <a:srcRect b="0" l="0" r="0" t="0"/>
          <a:stretch/>
        </p:blipFill>
        <p:spPr>
          <a:xfrm>
            <a:off x="732973" y="2511806"/>
            <a:ext cx="934511" cy="934511"/>
          </a:xfrm>
          <a:prstGeom prst="rect">
            <a:avLst/>
          </a:prstGeom>
          <a:noFill/>
          <a:ln>
            <a:noFill/>
          </a:ln>
        </p:spPr>
      </p:pic>
      <p:cxnSp>
        <p:nvCxnSpPr>
          <p:cNvPr id="478" name="Google Shape;478;p54"/>
          <p:cNvCxnSpPr/>
          <p:nvPr/>
        </p:nvCxnSpPr>
        <p:spPr>
          <a:xfrm rot="8768332">
            <a:off x="1543073" y="2501913"/>
            <a:ext cx="1616348" cy="0"/>
          </a:xfrm>
          <a:prstGeom prst="straightConnector1">
            <a:avLst/>
          </a:prstGeom>
          <a:noFill/>
          <a:ln cap="flat" cmpd="sng" w="38100">
            <a:solidFill>
              <a:srgbClr val="000000"/>
            </a:solidFill>
            <a:prstDash val="solid"/>
            <a:round/>
            <a:headEnd len="sm" w="sm" type="none"/>
            <a:tailEnd len="med" w="med" type="stealth"/>
          </a:ln>
        </p:spPr>
      </p:cxnSp>
      <p:cxnSp>
        <p:nvCxnSpPr>
          <p:cNvPr id="479" name="Google Shape;479;p54"/>
          <p:cNvCxnSpPr/>
          <p:nvPr/>
        </p:nvCxnSpPr>
        <p:spPr>
          <a:xfrm rot="1874975">
            <a:off x="5901524" y="2503680"/>
            <a:ext cx="1742979" cy="0"/>
          </a:xfrm>
          <a:prstGeom prst="straightConnector1">
            <a:avLst/>
          </a:prstGeom>
          <a:noFill/>
          <a:ln cap="flat" cmpd="sng" w="38100">
            <a:solidFill>
              <a:srgbClr val="000000"/>
            </a:solidFill>
            <a:prstDash val="solid"/>
            <a:round/>
            <a:headEnd len="sm" w="sm" type="none"/>
            <a:tailEnd len="med" w="med" type="stealth"/>
          </a:ln>
        </p:spPr>
      </p:cxnSp>
      <p:sp>
        <p:nvSpPr>
          <p:cNvPr id="480" name="Google Shape;480;p54"/>
          <p:cNvSpPr txBox="1"/>
          <p:nvPr/>
        </p:nvSpPr>
        <p:spPr>
          <a:xfrm>
            <a:off x="291122" y="3681145"/>
            <a:ext cx="1897200" cy="877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ko" sz="1500" u="none" cap="none" strike="noStrike">
                <a:solidFill>
                  <a:srgbClr val="000000"/>
                </a:solidFill>
                <a:latin typeface="Calibri"/>
                <a:ea typeface="Calibri"/>
                <a:cs typeface="Calibri"/>
                <a:sym typeface="Calibri"/>
              </a:rPr>
              <a:t>검사 의뢰 시간의 절약을 통하여 빠르게 병해에 대처</a:t>
            </a:r>
            <a:endParaRPr sz="700"/>
          </a:p>
        </p:txBody>
      </p:sp>
      <p:pic>
        <p:nvPicPr>
          <p:cNvPr id="481" name="Google Shape;481;p54"/>
          <p:cNvPicPr preferRelativeResize="0"/>
          <p:nvPr/>
        </p:nvPicPr>
        <p:blipFill rotWithShape="1">
          <a:blip r:embed="rId5">
            <a:alphaModFix/>
          </a:blip>
          <a:srcRect b="0" l="0" r="0" t="0"/>
          <a:stretch/>
        </p:blipFill>
        <p:spPr>
          <a:xfrm>
            <a:off x="3952863" y="3203157"/>
            <a:ext cx="1224180" cy="1940343"/>
          </a:xfrm>
          <a:prstGeom prst="rect">
            <a:avLst/>
          </a:prstGeom>
          <a:noFill/>
          <a:ln>
            <a:noFill/>
          </a:ln>
        </p:spPr>
      </p:pic>
      <p:pic>
        <p:nvPicPr>
          <p:cNvPr id="482" name="Google Shape;482;p54"/>
          <p:cNvPicPr preferRelativeResize="0"/>
          <p:nvPr/>
        </p:nvPicPr>
        <p:blipFill rotWithShape="1">
          <a:blip r:embed="rId6">
            <a:alphaModFix/>
          </a:blip>
          <a:srcRect b="0" l="0" r="0" t="0"/>
          <a:stretch/>
        </p:blipFill>
        <p:spPr>
          <a:xfrm>
            <a:off x="7517855" y="2512995"/>
            <a:ext cx="933322" cy="933322"/>
          </a:xfrm>
          <a:prstGeom prst="rect">
            <a:avLst/>
          </a:prstGeom>
          <a:noFill/>
          <a:ln>
            <a:noFill/>
          </a:ln>
        </p:spPr>
      </p:pic>
      <p:sp>
        <p:nvSpPr>
          <p:cNvPr id="483" name="Google Shape;483;p54"/>
          <p:cNvSpPr txBox="1"/>
          <p:nvPr/>
        </p:nvSpPr>
        <p:spPr>
          <a:xfrm>
            <a:off x="1667485" y="2046834"/>
            <a:ext cx="10419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ko" sz="1500" u="none" cap="none" strike="noStrike">
                <a:solidFill>
                  <a:srgbClr val="000000"/>
                </a:solidFill>
                <a:latin typeface="Calibri"/>
                <a:ea typeface="Calibri"/>
                <a:cs typeface="Calibri"/>
                <a:sym typeface="Calibri"/>
              </a:rPr>
              <a:t>시간 단축</a:t>
            </a:r>
            <a:endParaRPr sz="700"/>
          </a:p>
        </p:txBody>
      </p:sp>
      <p:sp>
        <p:nvSpPr>
          <p:cNvPr id="484" name="Google Shape;484;p54"/>
          <p:cNvSpPr txBox="1"/>
          <p:nvPr/>
        </p:nvSpPr>
        <p:spPr>
          <a:xfrm>
            <a:off x="6348183" y="1953284"/>
            <a:ext cx="11868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ko" sz="1500" u="none" cap="none" strike="noStrike">
                <a:solidFill>
                  <a:srgbClr val="000000"/>
                </a:solidFill>
                <a:latin typeface="Calibri"/>
                <a:ea typeface="Calibri"/>
                <a:cs typeface="Calibri"/>
                <a:sym typeface="Calibri"/>
              </a:rPr>
              <a:t>수확량 증가</a:t>
            </a:r>
            <a:endParaRPr sz="700"/>
          </a:p>
        </p:txBody>
      </p:sp>
      <p:sp>
        <p:nvSpPr>
          <p:cNvPr id="485" name="Google Shape;485;p54"/>
          <p:cNvSpPr txBox="1"/>
          <p:nvPr/>
        </p:nvSpPr>
        <p:spPr>
          <a:xfrm>
            <a:off x="514350" y="299971"/>
            <a:ext cx="8317200" cy="4002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ko" sz="2600" u="none" cap="none" strike="noStrike">
                <a:solidFill>
                  <a:srgbClr val="000000"/>
                </a:solidFill>
                <a:latin typeface="Calibri"/>
                <a:ea typeface="Calibri"/>
                <a:cs typeface="Calibri"/>
                <a:sym typeface="Calibri"/>
              </a:rPr>
              <a:t>기대가치 </a:t>
            </a:r>
            <a:endParaRPr sz="700"/>
          </a:p>
        </p:txBody>
      </p:sp>
      <p:sp>
        <p:nvSpPr>
          <p:cNvPr id="486" name="Google Shape;486;p54"/>
          <p:cNvSpPr txBox="1"/>
          <p:nvPr/>
        </p:nvSpPr>
        <p:spPr>
          <a:xfrm>
            <a:off x="6941580" y="3681145"/>
            <a:ext cx="1897200" cy="1200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ko" sz="1500" u="none" cap="none" strike="noStrike">
                <a:solidFill>
                  <a:srgbClr val="000000"/>
                </a:solidFill>
                <a:latin typeface="Calibri"/>
                <a:ea typeface="Calibri"/>
                <a:cs typeface="Calibri"/>
                <a:sym typeface="Calibri"/>
              </a:rPr>
              <a:t>대규모로 발생하는 병들의 빠른 대처를 통하여 수확량 보호 및 증가</a:t>
            </a:r>
            <a:endParaRPr sz="700"/>
          </a:p>
        </p:txBody>
      </p:sp>
      <p:pic>
        <p:nvPicPr>
          <p:cNvPr id="487" name="Google Shape;487;p54"/>
          <p:cNvPicPr preferRelativeResize="0"/>
          <p:nvPr/>
        </p:nvPicPr>
        <p:blipFill rotWithShape="1">
          <a:blip r:embed="rId7">
            <a:alphaModFix/>
          </a:blip>
          <a:srcRect b="0" l="0" r="0" t="0"/>
          <a:stretch/>
        </p:blipFill>
        <p:spPr>
          <a:xfrm>
            <a:off x="7818297" y="2"/>
            <a:ext cx="1325694" cy="13256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5"/>
          <p:cNvPicPr preferRelativeResize="0"/>
          <p:nvPr/>
        </p:nvPicPr>
        <p:blipFill rotWithShape="1">
          <a:blip r:embed="rId3">
            <a:alphaModFix/>
          </a:blip>
          <a:srcRect b="0" l="0" r="0" t="0"/>
          <a:stretch/>
        </p:blipFill>
        <p:spPr>
          <a:xfrm>
            <a:off x="6143944" y="3772303"/>
            <a:ext cx="3000057" cy="1329813"/>
          </a:xfrm>
          <a:prstGeom prst="rect">
            <a:avLst/>
          </a:prstGeom>
          <a:noFill/>
          <a:ln>
            <a:noFill/>
          </a:ln>
        </p:spPr>
      </p:pic>
      <p:sp>
        <p:nvSpPr>
          <p:cNvPr id="493" name="Google Shape;493;p55"/>
          <p:cNvSpPr txBox="1"/>
          <p:nvPr/>
        </p:nvSpPr>
        <p:spPr>
          <a:xfrm>
            <a:off x="514350" y="301664"/>
            <a:ext cx="2562600" cy="4002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ko" sz="2600">
                <a:latin typeface="Calibri"/>
                <a:ea typeface="Calibri"/>
                <a:cs typeface="Calibri"/>
                <a:sym typeface="Calibri"/>
              </a:rPr>
              <a:t>향후 </a:t>
            </a:r>
            <a:r>
              <a:rPr b="0" i="0" lang="ko" sz="2600" u="none" cap="none" strike="noStrike">
                <a:solidFill>
                  <a:srgbClr val="000000"/>
                </a:solidFill>
                <a:latin typeface="Calibri"/>
                <a:ea typeface="Calibri"/>
                <a:cs typeface="Calibri"/>
                <a:sym typeface="Calibri"/>
              </a:rPr>
              <a:t>활용방안</a:t>
            </a:r>
            <a:endParaRPr sz="700"/>
          </a:p>
        </p:txBody>
      </p:sp>
      <p:sp>
        <p:nvSpPr>
          <p:cNvPr id="494" name="Google Shape;494;p55"/>
          <p:cNvSpPr txBox="1"/>
          <p:nvPr/>
        </p:nvSpPr>
        <p:spPr>
          <a:xfrm>
            <a:off x="514350" y="1291228"/>
            <a:ext cx="7932000" cy="3026700"/>
          </a:xfrm>
          <a:prstGeom prst="rect">
            <a:avLst/>
          </a:prstGeom>
          <a:noFill/>
          <a:ln>
            <a:noFill/>
          </a:ln>
        </p:spPr>
        <p:txBody>
          <a:bodyPr anchorCtr="0" anchor="t" bIns="0" lIns="0" spcFirstLastPara="1" rIns="0" wrap="square" tIns="0">
            <a:spAutoFit/>
          </a:bodyPr>
          <a:lstStyle/>
          <a:p>
            <a:pPr indent="-177800" lvl="1" marL="342900" marR="0" rtl="0" algn="l">
              <a:lnSpc>
                <a:spcPct val="140025"/>
              </a:lnSpc>
              <a:spcBef>
                <a:spcPts val="0"/>
              </a:spcBef>
              <a:spcAft>
                <a:spcPts val="0"/>
              </a:spcAft>
              <a:buClr>
                <a:srgbClr val="000000"/>
              </a:buClr>
              <a:buSzPts val="1600"/>
              <a:buFont typeface="Arial"/>
              <a:buChar char="•"/>
            </a:pPr>
            <a:r>
              <a:rPr lang="ko" sz="1600">
                <a:latin typeface="Calibri"/>
                <a:ea typeface="Calibri"/>
                <a:cs typeface="Calibri"/>
                <a:sym typeface="Calibri"/>
              </a:rPr>
              <a:t>적용 가능한 작물의 </a:t>
            </a:r>
            <a:r>
              <a:rPr b="0" i="0" lang="ko" sz="1600" u="none" cap="none" strike="noStrike">
                <a:solidFill>
                  <a:srgbClr val="000000"/>
                </a:solidFill>
                <a:latin typeface="Calibri"/>
                <a:ea typeface="Calibri"/>
                <a:cs typeface="Calibri"/>
                <a:sym typeface="Calibri"/>
              </a:rPr>
              <a:t>범위</a:t>
            </a:r>
            <a:r>
              <a:rPr lang="ko" sz="1600">
                <a:latin typeface="Calibri"/>
                <a:ea typeface="Calibri"/>
                <a:cs typeface="Calibri"/>
                <a:sym typeface="Calibri"/>
              </a:rPr>
              <a:t>를 확대</a:t>
            </a:r>
            <a:endParaRPr sz="1600">
              <a:latin typeface="Calibri"/>
              <a:ea typeface="Calibri"/>
              <a:cs typeface="Calibri"/>
              <a:sym typeface="Calibri"/>
            </a:endParaRPr>
          </a:p>
          <a:p>
            <a:pPr indent="0" lvl="0" marL="0" rtl="0" algn="l">
              <a:lnSpc>
                <a:spcPct val="140025"/>
              </a:lnSpc>
              <a:spcBef>
                <a:spcPts val="0"/>
              </a:spcBef>
              <a:spcAft>
                <a:spcPts val="0"/>
              </a:spcAft>
              <a:buNone/>
            </a:pPr>
            <a:r>
              <a:rPr lang="ko" sz="1300">
                <a:solidFill>
                  <a:schemeClr val="dk1"/>
                </a:solidFill>
                <a:latin typeface="Nanum Gothic"/>
                <a:ea typeface="Nanum Gothic"/>
                <a:cs typeface="Nanum Gothic"/>
                <a:sym typeface="Nanum Gothic"/>
              </a:rPr>
              <a:t>      </a:t>
            </a:r>
            <a:r>
              <a:rPr lang="ko" sz="1200">
                <a:solidFill>
                  <a:schemeClr val="dk1"/>
                </a:solidFill>
                <a:latin typeface="Nanum Gothic"/>
                <a:ea typeface="Nanum Gothic"/>
                <a:cs typeface="Nanum Gothic"/>
                <a:sym typeface="Nanum Gothic"/>
              </a:rPr>
              <a:t>-  </a:t>
            </a:r>
            <a:r>
              <a:rPr lang="ko" sz="1200">
                <a:solidFill>
                  <a:schemeClr val="dk1"/>
                </a:solidFill>
                <a:latin typeface="Calibri"/>
                <a:ea typeface="Calibri"/>
                <a:cs typeface="Calibri"/>
                <a:sym typeface="Calibri"/>
              </a:rPr>
              <a:t>딸기 다음으로 비중이 높은 토마토, 수박을 시작으로 다양한 시설, 노지 작물들로 범위를 넓혀 추가할 예정</a:t>
            </a:r>
            <a:endParaRPr sz="1200">
              <a:solidFill>
                <a:schemeClr val="dk1"/>
              </a:solidFill>
              <a:latin typeface="Calibri"/>
              <a:ea typeface="Calibri"/>
              <a:cs typeface="Calibri"/>
              <a:sym typeface="Calibri"/>
            </a:endParaRPr>
          </a:p>
          <a:p>
            <a:pPr indent="0" lvl="0" marL="0" rtl="0" algn="l">
              <a:lnSpc>
                <a:spcPct val="140025"/>
              </a:lnSpc>
              <a:spcBef>
                <a:spcPts val="0"/>
              </a:spcBef>
              <a:spcAft>
                <a:spcPts val="0"/>
              </a:spcAft>
              <a:buNone/>
            </a:pPr>
            <a:r>
              <a:t/>
            </a:r>
            <a:endParaRPr sz="1200">
              <a:solidFill>
                <a:schemeClr val="dk1"/>
              </a:solidFill>
              <a:latin typeface="Calibri"/>
              <a:ea typeface="Calibri"/>
              <a:cs typeface="Calibri"/>
              <a:sym typeface="Calibri"/>
            </a:endParaRPr>
          </a:p>
          <a:p>
            <a:pPr indent="-177800" lvl="1" marL="342900" rtl="0" algn="l">
              <a:lnSpc>
                <a:spcPct val="140025"/>
              </a:lnSpc>
              <a:spcBef>
                <a:spcPts val="0"/>
              </a:spcBef>
              <a:spcAft>
                <a:spcPts val="0"/>
              </a:spcAft>
              <a:buClr>
                <a:schemeClr val="dk1"/>
              </a:buClr>
              <a:buSzPts val="1600"/>
              <a:buChar char="•"/>
            </a:pPr>
            <a:r>
              <a:rPr lang="ko" sz="1600">
                <a:solidFill>
                  <a:schemeClr val="dk1"/>
                </a:solidFill>
                <a:latin typeface="Calibri"/>
                <a:ea typeface="Calibri"/>
                <a:cs typeface="Calibri"/>
                <a:sym typeface="Calibri"/>
              </a:rPr>
              <a:t>농업 교육 인프라 구축</a:t>
            </a:r>
            <a:endParaRPr sz="1600">
              <a:solidFill>
                <a:schemeClr val="dk1"/>
              </a:solidFill>
              <a:latin typeface="Calibri"/>
              <a:ea typeface="Calibri"/>
              <a:cs typeface="Calibri"/>
              <a:sym typeface="Calibri"/>
            </a:endParaRPr>
          </a:p>
          <a:p>
            <a:pPr indent="0" lvl="0" marL="0" rtl="0" algn="l">
              <a:lnSpc>
                <a:spcPct val="140025"/>
              </a:lnSpc>
              <a:spcBef>
                <a:spcPts val="0"/>
              </a:spcBef>
              <a:spcAft>
                <a:spcPts val="0"/>
              </a:spcAft>
              <a:buNone/>
            </a:pPr>
            <a:r>
              <a:rPr lang="ko" sz="1200">
                <a:solidFill>
                  <a:schemeClr val="dk1"/>
                </a:solidFill>
                <a:latin typeface="Calibri"/>
                <a:ea typeface="Calibri"/>
                <a:cs typeface="Calibri"/>
                <a:sym typeface="Calibri"/>
              </a:rPr>
              <a:t>        -  식물병에 관하여 궁금증을 가지고 있거나 도움이 필요한 사람들에게 교육적인 목적으로 사용</a:t>
            </a:r>
            <a:endParaRPr sz="1100">
              <a:solidFill>
                <a:schemeClr val="dk1"/>
              </a:solidFill>
              <a:latin typeface="Nanum Gothic"/>
              <a:ea typeface="Nanum Gothic"/>
              <a:cs typeface="Nanum Gothic"/>
              <a:sym typeface="Nanum Gothic"/>
            </a:endParaRPr>
          </a:p>
          <a:p>
            <a:pPr indent="0" lvl="0" marL="0" rtl="0" algn="l">
              <a:lnSpc>
                <a:spcPct val="140025"/>
              </a:lnSpc>
              <a:spcBef>
                <a:spcPts val="0"/>
              </a:spcBef>
              <a:spcAft>
                <a:spcPts val="0"/>
              </a:spcAft>
              <a:buNone/>
            </a:pPr>
            <a:r>
              <a:t/>
            </a:r>
            <a:endParaRPr sz="1200">
              <a:solidFill>
                <a:schemeClr val="dk1"/>
              </a:solidFill>
              <a:latin typeface="Nanum Gothic"/>
              <a:ea typeface="Nanum Gothic"/>
              <a:cs typeface="Nanum Gothic"/>
              <a:sym typeface="Nanum Gothic"/>
            </a:endParaRPr>
          </a:p>
          <a:p>
            <a:pPr indent="-177800" lvl="1" marL="342900" marR="0" rtl="0" algn="l">
              <a:lnSpc>
                <a:spcPct val="140025"/>
              </a:lnSpc>
              <a:spcBef>
                <a:spcPts val="0"/>
              </a:spcBef>
              <a:spcAft>
                <a:spcPts val="0"/>
              </a:spcAft>
              <a:buClr>
                <a:srgbClr val="000000"/>
              </a:buClr>
              <a:buSzPts val="1600"/>
              <a:buFont typeface="Arial"/>
              <a:buChar char="•"/>
            </a:pPr>
            <a:r>
              <a:rPr lang="ko" sz="1600">
                <a:solidFill>
                  <a:schemeClr val="dk1"/>
                </a:solidFill>
                <a:latin typeface="Calibri"/>
                <a:ea typeface="Calibri"/>
                <a:cs typeface="Calibri"/>
                <a:sym typeface="Calibri"/>
              </a:rPr>
              <a:t>병해 데이터를 활용하는 유관기관의 협약</a:t>
            </a:r>
            <a:endParaRPr sz="1600">
              <a:solidFill>
                <a:schemeClr val="dk1"/>
              </a:solidFill>
              <a:latin typeface="Calibri"/>
              <a:ea typeface="Calibri"/>
              <a:cs typeface="Calibri"/>
              <a:sym typeface="Calibri"/>
            </a:endParaRPr>
          </a:p>
          <a:p>
            <a:pPr indent="0" lvl="0" marL="0" rtl="0" algn="l">
              <a:lnSpc>
                <a:spcPct val="140025"/>
              </a:lnSpc>
              <a:spcBef>
                <a:spcPts val="0"/>
              </a:spcBef>
              <a:spcAft>
                <a:spcPts val="0"/>
              </a:spcAft>
              <a:buClr>
                <a:schemeClr val="dk1"/>
              </a:buClr>
              <a:buFont typeface="Arial"/>
              <a:buNone/>
            </a:pPr>
            <a:r>
              <a:rPr lang="ko" sz="1600">
                <a:solidFill>
                  <a:schemeClr val="dk1"/>
                </a:solidFill>
                <a:latin typeface="Nanum Gothic"/>
                <a:ea typeface="Nanum Gothic"/>
                <a:cs typeface="Nanum Gothic"/>
                <a:sym typeface="Nanum Gothic"/>
              </a:rPr>
              <a:t>     </a:t>
            </a:r>
            <a:r>
              <a:rPr lang="ko" sz="1200">
                <a:solidFill>
                  <a:schemeClr val="dk1"/>
                </a:solidFill>
                <a:latin typeface="Calibri"/>
                <a:ea typeface="Calibri"/>
                <a:cs typeface="Calibri"/>
                <a:sym typeface="Calibri"/>
              </a:rPr>
              <a:t>- 유관기관과 협력하여 새로운 질병에 대한 실시간 업데이트 및 솔루션 제공 </a:t>
            </a:r>
            <a:r>
              <a:rPr lang="ko" sz="1600">
                <a:solidFill>
                  <a:schemeClr val="dk1"/>
                </a:solidFill>
                <a:latin typeface="Nanum Gothic"/>
                <a:ea typeface="Nanum Gothic"/>
                <a:cs typeface="Nanum Gothic"/>
                <a:sym typeface="Nanum Gothic"/>
              </a:rPr>
              <a:t> </a:t>
            </a:r>
            <a:endParaRPr sz="1300">
              <a:solidFill>
                <a:schemeClr val="dk1"/>
              </a:solidFill>
              <a:latin typeface="Calibri"/>
              <a:ea typeface="Calibri"/>
              <a:cs typeface="Calibri"/>
              <a:sym typeface="Calibri"/>
            </a:endParaRPr>
          </a:p>
          <a:p>
            <a:pPr indent="0" lvl="0" marL="0" marR="0" rtl="0" algn="l">
              <a:lnSpc>
                <a:spcPct val="140025"/>
              </a:lnSpc>
              <a:spcBef>
                <a:spcPts val="0"/>
              </a:spcBef>
              <a:spcAft>
                <a:spcPts val="0"/>
              </a:spcAft>
              <a:buNone/>
            </a:pPr>
            <a:r>
              <a:t/>
            </a:r>
            <a:endParaRPr b="0" i="0" sz="1600" u="none" cap="none" strike="noStrike">
              <a:solidFill>
                <a:srgbClr val="000000"/>
              </a:solidFill>
              <a:latin typeface="Nanum Gothic"/>
              <a:ea typeface="Nanum Gothic"/>
              <a:cs typeface="Nanum Gothic"/>
              <a:sym typeface="Nanum Gothic"/>
            </a:endParaRPr>
          </a:p>
          <a:p>
            <a:pPr indent="0" lvl="0" marL="0" marR="0" rtl="0" algn="ctr">
              <a:lnSpc>
                <a:spcPct val="140025"/>
              </a:lnSpc>
              <a:spcBef>
                <a:spcPts val="0"/>
              </a:spcBef>
              <a:spcAft>
                <a:spcPts val="0"/>
              </a:spcAft>
              <a:buNone/>
            </a:pPr>
            <a:r>
              <a:t/>
            </a:r>
            <a:endParaRPr b="0" i="0" sz="1600" u="none" cap="none" strike="noStrike">
              <a:solidFill>
                <a:srgbClr val="000000"/>
              </a:solidFill>
              <a:latin typeface="Nanum Gothic"/>
              <a:ea typeface="Nanum Gothic"/>
              <a:cs typeface="Nanum Gothic"/>
              <a:sym typeface="Nanum Gothic"/>
            </a:endParaRPr>
          </a:p>
        </p:txBody>
      </p:sp>
      <p:pic>
        <p:nvPicPr>
          <p:cNvPr id="495" name="Google Shape;495;p55"/>
          <p:cNvPicPr preferRelativeResize="0"/>
          <p:nvPr/>
        </p:nvPicPr>
        <p:blipFill rotWithShape="1">
          <a:blip r:embed="rId4">
            <a:alphaModFix/>
          </a:blip>
          <a:srcRect b="0" l="0" r="0" t="0"/>
          <a:stretch/>
        </p:blipFill>
        <p:spPr>
          <a:xfrm flipH="1">
            <a:off x="6461051" y="3877241"/>
            <a:ext cx="963145" cy="1119937"/>
          </a:xfrm>
          <a:prstGeom prst="rect">
            <a:avLst/>
          </a:prstGeom>
          <a:noFill/>
          <a:ln>
            <a:noFill/>
          </a:ln>
        </p:spPr>
      </p:pic>
      <p:pic>
        <p:nvPicPr>
          <p:cNvPr id="496" name="Google Shape;496;p55"/>
          <p:cNvPicPr preferRelativeResize="0"/>
          <p:nvPr/>
        </p:nvPicPr>
        <p:blipFill rotWithShape="1">
          <a:blip r:embed="rId5">
            <a:alphaModFix/>
          </a:blip>
          <a:srcRect b="0" l="0" r="0" t="0"/>
          <a:stretch/>
        </p:blipFill>
        <p:spPr>
          <a:xfrm rot="-772584">
            <a:off x="3167525" y="119863"/>
            <a:ext cx="1046827" cy="742296"/>
          </a:xfrm>
          <a:prstGeom prst="rect">
            <a:avLst/>
          </a:prstGeom>
          <a:noFill/>
          <a:ln>
            <a:noFill/>
          </a:ln>
        </p:spPr>
      </p:pic>
      <p:pic>
        <p:nvPicPr>
          <p:cNvPr id="497" name="Google Shape;497;p55"/>
          <p:cNvPicPr preferRelativeResize="0"/>
          <p:nvPr/>
        </p:nvPicPr>
        <p:blipFill rotWithShape="1">
          <a:blip r:embed="rId6">
            <a:alphaModFix/>
          </a:blip>
          <a:srcRect b="0" l="0" r="0" t="0"/>
          <a:stretch/>
        </p:blipFill>
        <p:spPr>
          <a:xfrm rot="484895">
            <a:off x="7741056" y="187894"/>
            <a:ext cx="920773" cy="6529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nvSpPr>
        <p:spPr>
          <a:xfrm>
            <a:off x="514350" y="314239"/>
            <a:ext cx="2562600" cy="4002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lang="ko" sz="2600">
                <a:latin typeface="Calibri"/>
                <a:ea typeface="Calibri"/>
                <a:cs typeface="Calibri"/>
                <a:sym typeface="Calibri"/>
              </a:rPr>
              <a:t>향후 </a:t>
            </a:r>
            <a:r>
              <a:rPr b="0" i="0" lang="ko" sz="2600" u="none" cap="none" strike="noStrike">
                <a:solidFill>
                  <a:srgbClr val="000000"/>
                </a:solidFill>
                <a:latin typeface="Calibri"/>
                <a:ea typeface="Calibri"/>
                <a:cs typeface="Calibri"/>
                <a:sym typeface="Calibri"/>
              </a:rPr>
              <a:t>활용방안</a:t>
            </a:r>
            <a:endParaRPr sz="700"/>
          </a:p>
        </p:txBody>
      </p:sp>
      <p:sp>
        <p:nvSpPr>
          <p:cNvPr id="503" name="Google Shape;503;p56"/>
          <p:cNvSpPr txBox="1"/>
          <p:nvPr/>
        </p:nvSpPr>
        <p:spPr>
          <a:xfrm>
            <a:off x="57225" y="540550"/>
            <a:ext cx="8770500" cy="1750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lnSpc>
                <a:spcPct val="140025"/>
              </a:lnSpc>
              <a:spcBef>
                <a:spcPts val="0"/>
              </a:spcBef>
              <a:spcAft>
                <a:spcPts val="0"/>
              </a:spcAft>
              <a:buNone/>
            </a:pPr>
            <a:r>
              <a:t/>
            </a:r>
            <a:endParaRPr sz="900">
              <a:latin typeface="Nanum Gothic"/>
              <a:ea typeface="Nanum Gothic"/>
              <a:cs typeface="Nanum Gothic"/>
              <a:sym typeface="Nanum Gothic"/>
            </a:endParaRPr>
          </a:p>
          <a:p>
            <a:pPr indent="-177800" lvl="1" marL="342900" rtl="0" algn="l">
              <a:lnSpc>
                <a:spcPct val="140025"/>
              </a:lnSpc>
              <a:spcBef>
                <a:spcPts val="0"/>
              </a:spcBef>
              <a:spcAft>
                <a:spcPts val="0"/>
              </a:spcAft>
              <a:buClr>
                <a:schemeClr val="dk1"/>
              </a:buClr>
              <a:buSzPts val="1600"/>
              <a:buChar char="•"/>
            </a:pPr>
            <a:r>
              <a:rPr lang="ko" sz="1600">
                <a:solidFill>
                  <a:schemeClr val="dk1"/>
                </a:solidFill>
                <a:latin typeface="Calibri"/>
                <a:ea typeface="Calibri"/>
                <a:cs typeface="Calibri"/>
                <a:sym typeface="Calibri"/>
              </a:rPr>
              <a:t>기존 스마트팜 모델과의 결합  </a:t>
            </a:r>
            <a:endParaRPr sz="1600">
              <a:solidFill>
                <a:schemeClr val="dk1"/>
              </a:solidFill>
              <a:latin typeface="Calibri"/>
              <a:ea typeface="Calibri"/>
              <a:cs typeface="Calibri"/>
              <a:sym typeface="Calibri"/>
            </a:endParaRPr>
          </a:p>
          <a:p>
            <a:pPr indent="0" lvl="0" marL="0" marR="0" rtl="0" algn="l">
              <a:lnSpc>
                <a:spcPct val="140025"/>
              </a:lnSpc>
              <a:spcBef>
                <a:spcPts val="0"/>
              </a:spcBef>
              <a:spcAft>
                <a:spcPts val="0"/>
              </a:spcAft>
              <a:buNone/>
            </a:pPr>
            <a:r>
              <a:rPr lang="ko" sz="1600">
                <a:solidFill>
                  <a:schemeClr val="dk1"/>
                </a:solidFill>
                <a:latin typeface="Calibri"/>
                <a:ea typeface="Calibri"/>
                <a:cs typeface="Calibri"/>
                <a:sym typeface="Calibri"/>
              </a:rPr>
              <a:t>    </a:t>
            </a:r>
            <a:r>
              <a:rPr lang="ko" sz="1700">
                <a:solidFill>
                  <a:schemeClr val="dk1"/>
                </a:solidFill>
                <a:latin typeface="Calibri"/>
                <a:ea typeface="Calibri"/>
                <a:cs typeface="Calibri"/>
                <a:sym typeface="Calibri"/>
              </a:rPr>
              <a:t>   </a:t>
            </a:r>
            <a:r>
              <a:rPr lang="ko" sz="1200">
                <a:solidFill>
                  <a:schemeClr val="dk1"/>
                </a:solidFill>
                <a:latin typeface="Nanum Gothic"/>
                <a:ea typeface="Nanum Gothic"/>
                <a:cs typeface="Nanum Gothic"/>
                <a:sym typeface="Nanum Gothic"/>
              </a:rPr>
              <a:t>- 시설 농가의 CCTV를 활용하여 실시간으로 병해 탐지, 방제를 자동으로 해주는 기능이 추가된 스마트팜 모델 개발</a:t>
            </a:r>
            <a:r>
              <a:rPr b="0" i="0" lang="ko" sz="1600" u="none" cap="none" strike="noStrike">
                <a:solidFill>
                  <a:srgbClr val="000000"/>
                </a:solidFill>
                <a:latin typeface="Nanum Gothic"/>
                <a:ea typeface="Nanum Gothic"/>
                <a:cs typeface="Nanum Gothic"/>
                <a:sym typeface="Nanum Gothic"/>
              </a:rPr>
              <a:t>  </a:t>
            </a:r>
            <a:endParaRPr b="0" i="0" sz="1600" u="none" cap="none" strike="noStrike">
              <a:solidFill>
                <a:srgbClr val="000000"/>
              </a:solidFill>
              <a:latin typeface="Nanum Gothic"/>
              <a:ea typeface="Nanum Gothic"/>
              <a:cs typeface="Nanum Gothic"/>
              <a:sym typeface="Nanum Gothic"/>
            </a:endParaRPr>
          </a:p>
          <a:p>
            <a:pPr indent="0" lvl="0" marL="0" marR="0" rtl="0" algn="l">
              <a:lnSpc>
                <a:spcPct val="140025"/>
              </a:lnSpc>
              <a:spcBef>
                <a:spcPts val="0"/>
              </a:spcBef>
              <a:spcAft>
                <a:spcPts val="0"/>
              </a:spcAft>
              <a:buNone/>
            </a:pPr>
            <a:r>
              <a:rPr lang="ko" sz="1600">
                <a:latin typeface="Nanum Gothic"/>
                <a:ea typeface="Nanum Gothic"/>
                <a:cs typeface="Nanum Gothic"/>
                <a:sym typeface="Nanum Gothic"/>
              </a:rPr>
              <a:t>     </a:t>
            </a:r>
            <a:endParaRPr sz="1600">
              <a:latin typeface="Nanum Gothic"/>
              <a:ea typeface="Nanum Gothic"/>
              <a:cs typeface="Nanum Gothic"/>
              <a:sym typeface="Nanum Gothic"/>
            </a:endParaRPr>
          </a:p>
          <a:p>
            <a:pPr indent="0" lvl="0" marL="0" marR="0" rtl="0" algn="ctr">
              <a:lnSpc>
                <a:spcPct val="140025"/>
              </a:lnSpc>
              <a:spcBef>
                <a:spcPts val="0"/>
              </a:spcBef>
              <a:spcAft>
                <a:spcPts val="0"/>
              </a:spcAft>
              <a:buNone/>
            </a:pPr>
            <a:r>
              <a:t/>
            </a:r>
            <a:endParaRPr b="0" i="0" sz="1600" u="none" cap="none" strike="noStrike">
              <a:solidFill>
                <a:srgbClr val="000000"/>
              </a:solidFill>
              <a:latin typeface="Nanum Gothic"/>
              <a:ea typeface="Nanum Gothic"/>
              <a:cs typeface="Nanum Gothic"/>
              <a:sym typeface="Nanum Gothic"/>
            </a:endParaRPr>
          </a:p>
        </p:txBody>
      </p:sp>
      <p:pic>
        <p:nvPicPr>
          <p:cNvPr id="504" name="Google Shape;504;p56"/>
          <p:cNvPicPr preferRelativeResize="0"/>
          <p:nvPr/>
        </p:nvPicPr>
        <p:blipFill rotWithShape="1">
          <a:blip r:embed="rId3">
            <a:alphaModFix/>
          </a:blip>
          <a:srcRect b="0" l="0" r="0" t="0"/>
          <a:stretch/>
        </p:blipFill>
        <p:spPr>
          <a:xfrm flipH="1">
            <a:off x="4191063" y="1736164"/>
            <a:ext cx="761875" cy="885908"/>
          </a:xfrm>
          <a:prstGeom prst="rect">
            <a:avLst/>
          </a:prstGeom>
          <a:noFill/>
          <a:ln>
            <a:noFill/>
          </a:ln>
        </p:spPr>
      </p:pic>
      <p:pic>
        <p:nvPicPr>
          <p:cNvPr id="505" name="Google Shape;505;p56"/>
          <p:cNvPicPr preferRelativeResize="0"/>
          <p:nvPr/>
        </p:nvPicPr>
        <p:blipFill rotWithShape="1">
          <a:blip r:embed="rId4">
            <a:alphaModFix/>
          </a:blip>
          <a:srcRect b="0" l="0" r="0" t="0"/>
          <a:stretch/>
        </p:blipFill>
        <p:spPr>
          <a:xfrm rot="-772584">
            <a:off x="3510900" y="107313"/>
            <a:ext cx="1046827" cy="742296"/>
          </a:xfrm>
          <a:prstGeom prst="rect">
            <a:avLst/>
          </a:prstGeom>
          <a:noFill/>
          <a:ln>
            <a:noFill/>
          </a:ln>
        </p:spPr>
      </p:pic>
      <p:pic>
        <p:nvPicPr>
          <p:cNvPr id="506" name="Google Shape;506;p56"/>
          <p:cNvPicPr preferRelativeResize="0"/>
          <p:nvPr/>
        </p:nvPicPr>
        <p:blipFill rotWithShape="1">
          <a:blip r:embed="rId5">
            <a:alphaModFix/>
          </a:blip>
          <a:srcRect b="0" l="0" r="0" t="0"/>
          <a:stretch/>
        </p:blipFill>
        <p:spPr>
          <a:xfrm rot="484895">
            <a:off x="7741056" y="187894"/>
            <a:ext cx="920773" cy="652911"/>
          </a:xfrm>
          <a:prstGeom prst="rect">
            <a:avLst/>
          </a:prstGeom>
          <a:noFill/>
          <a:ln>
            <a:noFill/>
          </a:ln>
        </p:spPr>
      </p:pic>
      <p:pic>
        <p:nvPicPr>
          <p:cNvPr id="507" name="Google Shape;507;p56"/>
          <p:cNvPicPr preferRelativeResize="0"/>
          <p:nvPr/>
        </p:nvPicPr>
        <p:blipFill rotWithShape="1">
          <a:blip r:embed="rId6">
            <a:alphaModFix/>
          </a:blip>
          <a:srcRect b="0" l="0" r="0" t="0"/>
          <a:stretch/>
        </p:blipFill>
        <p:spPr>
          <a:xfrm>
            <a:off x="598845" y="3439155"/>
            <a:ext cx="2733674" cy="1498626"/>
          </a:xfrm>
          <a:prstGeom prst="rect">
            <a:avLst/>
          </a:prstGeom>
          <a:noFill/>
          <a:ln>
            <a:noFill/>
          </a:ln>
        </p:spPr>
      </p:pic>
      <p:pic>
        <p:nvPicPr>
          <p:cNvPr id="508" name="Google Shape;508;p56"/>
          <p:cNvPicPr preferRelativeResize="0"/>
          <p:nvPr/>
        </p:nvPicPr>
        <p:blipFill rotWithShape="1">
          <a:blip r:embed="rId7">
            <a:alphaModFix/>
          </a:blip>
          <a:srcRect b="0" l="0" r="0" t="0"/>
          <a:stretch/>
        </p:blipFill>
        <p:spPr>
          <a:xfrm>
            <a:off x="4664800" y="3401300"/>
            <a:ext cx="3260100" cy="1574350"/>
          </a:xfrm>
          <a:prstGeom prst="rect">
            <a:avLst/>
          </a:prstGeom>
          <a:noFill/>
          <a:ln>
            <a:noFill/>
          </a:ln>
        </p:spPr>
      </p:pic>
      <p:sp>
        <p:nvSpPr>
          <p:cNvPr id="509" name="Google Shape;509;p56"/>
          <p:cNvSpPr txBox="1"/>
          <p:nvPr>
            <p:ph idx="4294967295" type="title"/>
          </p:nvPr>
        </p:nvSpPr>
        <p:spPr>
          <a:xfrm>
            <a:off x="768086" y="1852618"/>
            <a:ext cx="2395200" cy="3450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a:solidFill>
                  <a:srgbClr val="000000"/>
                </a:solidFill>
                <a:latin typeface="Do Hyeon"/>
                <a:ea typeface="Do Hyeon"/>
                <a:cs typeface="Do Hyeon"/>
                <a:sym typeface="Do Hyeon"/>
              </a:rPr>
              <a:t>스마트팜 시장 규모</a:t>
            </a:r>
            <a:endParaRPr b="0">
              <a:latin typeface="Do Hyeon"/>
              <a:ea typeface="Do Hyeon"/>
              <a:cs typeface="Do Hyeon"/>
              <a:sym typeface="Do Hyeon"/>
            </a:endParaRPr>
          </a:p>
        </p:txBody>
      </p:sp>
      <p:sp>
        <p:nvSpPr>
          <p:cNvPr id="510" name="Google Shape;510;p56"/>
          <p:cNvSpPr txBox="1"/>
          <p:nvPr/>
        </p:nvSpPr>
        <p:spPr>
          <a:xfrm>
            <a:off x="5067402" y="1852618"/>
            <a:ext cx="2454900" cy="3450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lang="ko" sz="2200">
                <a:latin typeface="Do Hyeon"/>
                <a:ea typeface="Do Hyeon"/>
                <a:cs typeface="Do Hyeon"/>
                <a:sym typeface="Do Hyeon"/>
              </a:rPr>
              <a:t>도시농업 시장 규모</a:t>
            </a:r>
            <a:endParaRPr sz="2200">
              <a:latin typeface="Do Hyeon"/>
              <a:ea typeface="Do Hyeon"/>
              <a:cs typeface="Do Hyeon"/>
              <a:sym typeface="Do Hyeon"/>
            </a:endParaRPr>
          </a:p>
        </p:txBody>
      </p:sp>
      <p:sp>
        <p:nvSpPr>
          <p:cNvPr id="511" name="Google Shape;511;p56"/>
          <p:cNvSpPr txBox="1"/>
          <p:nvPr/>
        </p:nvSpPr>
        <p:spPr>
          <a:xfrm>
            <a:off x="408800" y="2395388"/>
            <a:ext cx="3260100" cy="438600"/>
          </a:xfrm>
          <a:prstGeom prst="rect">
            <a:avLst/>
          </a:prstGeom>
          <a:noFill/>
          <a:ln>
            <a:noFill/>
          </a:ln>
        </p:spPr>
        <p:txBody>
          <a:bodyPr anchorCtr="0" anchor="t" bIns="0" lIns="0" spcFirstLastPara="1" rIns="0" wrap="square" tIns="6350">
            <a:spAutoFit/>
          </a:bodyPr>
          <a:lstStyle/>
          <a:p>
            <a:pPr indent="241300" lvl="0" marL="12700" marR="0" rtl="0" algn="l">
              <a:lnSpc>
                <a:spcPct val="116000"/>
              </a:lnSpc>
              <a:spcBef>
                <a:spcPts val="0"/>
              </a:spcBef>
              <a:spcAft>
                <a:spcPts val="0"/>
              </a:spcAft>
              <a:buNone/>
            </a:pPr>
            <a:r>
              <a:rPr b="1" lang="ko" sz="1300">
                <a:latin typeface="Arial"/>
                <a:ea typeface="Arial"/>
                <a:cs typeface="Arial"/>
                <a:sym typeface="Arial"/>
              </a:rPr>
              <a:t>세계적</a:t>
            </a:r>
            <a:r>
              <a:rPr b="1" lang="ko" sz="1300"/>
              <a:t>인</a:t>
            </a:r>
            <a:r>
              <a:rPr b="1" lang="ko" sz="1300">
                <a:latin typeface="Arial"/>
                <a:ea typeface="Arial"/>
                <a:cs typeface="Arial"/>
                <a:sym typeface="Arial"/>
              </a:rPr>
              <a:t> 스마트팜 시장의 규모가  증가</a:t>
            </a:r>
            <a:r>
              <a:rPr b="1" lang="ko" sz="1300"/>
              <a:t>하는데 비해 우</a:t>
            </a:r>
            <a:r>
              <a:rPr b="1" lang="ko" sz="1300">
                <a:latin typeface="Arial"/>
                <a:ea typeface="Arial"/>
                <a:cs typeface="Arial"/>
                <a:sym typeface="Arial"/>
              </a:rPr>
              <a:t>리나라</a:t>
            </a:r>
            <a:r>
              <a:rPr b="1" lang="ko" sz="1300"/>
              <a:t>의</a:t>
            </a:r>
            <a:r>
              <a:rPr b="1" lang="ko" sz="1300">
                <a:latin typeface="Arial"/>
                <a:ea typeface="Arial"/>
                <a:cs typeface="Arial"/>
                <a:sym typeface="Arial"/>
              </a:rPr>
              <a:t> 성장세</a:t>
            </a:r>
            <a:r>
              <a:rPr b="1" lang="ko" sz="1300"/>
              <a:t>는</a:t>
            </a:r>
            <a:r>
              <a:rPr b="1" lang="ko" sz="1300">
                <a:latin typeface="Arial"/>
                <a:ea typeface="Arial"/>
                <a:cs typeface="Arial"/>
                <a:sym typeface="Arial"/>
              </a:rPr>
              <a:t> 더딤</a:t>
            </a:r>
            <a:endParaRPr sz="1300">
              <a:latin typeface="Arial"/>
              <a:ea typeface="Arial"/>
              <a:cs typeface="Arial"/>
              <a:sym typeface="Arial"/>
            </a:endParaRPr>
          </a:p>
        </p:txBody>
      </p:sp>
      <p:sp>
        <p:nvSpPr>
          <p:cNvPr id="512" name="Google Shape;512;p56"/>
          <p:cNvSpPr txBox="1"/>
          <p:nvPr/>
        </p:nvSpPr>
        <p:spPr>
          <a:xfrm>
            <a:off x="4769050" y="2395403"/>
            <a:ext cx="3051600" cy="438600"/>
          </a:xfrm>
          <a:prstGeom prst="rect">
            <a:avLst/>
          </a:prstGeom>
          <a:noFill/>
          <a:ln>
            <a:noFill/>
          </a:ln>
        </p:spPr>
        <p:txBody>
          <a:bodyPr anchorCtr="0" anchor="t" bIns="0" lIns="0" spcFirstLastPara="1" rIns="0" wrap="square" tIns="6350">
            <a:spAutoFit/>
          </a:bodyPr>
          <a:lstStyle/>
          <a:p>
            <a:pPr indent="0" lvl="0" marL="12700" marR="0" rtl="0" algn="l">
              <a:lnSpc>
                <a:spcPct val="116000"/>
              </a:lnSpc>
              <a:spcBef>
                <a:spcPts val="0"/>
              </a:spcBef>
              <a:spcAft>
                <a:spcPts val="0"/>
              </a:spcAft>
              <a:buNone/>
            </a:pPr>
            <a:r>
              <a:rPr b="1" lang="ko" sz="1300">
                <a:latin typeface="Arial"/>
                <a:ea typeface="Arial"/>
                <a:cs typeface="Arial"/>
                <a:sym typeface="Arial"/>
              </a:rPr>
              <a:t>도시농업에 참여자의 증가 및 텃밭면적의 증가</a:t>
            </a:r>
            <a:endParaRPr sz="1300">
              <a:latin typeface="Arial"/>
              <a:ea typeface="Arial"/>
              <a:cs typeface="Arial"/>
              <a:sym typeface="Arial"/>
            </a:endParaRPr>
          </a:p>
        </p:txBody>
      </p:sp>
      <p:sp>
        <p:nvSpPr>
          <p:cNvPr id="513" name="Google Shape;513;p56"/>
          <p:cNvSpPr txBox="1"/>
          <p:nvPr/>
        </p:nvSpPr>
        <p:spPr>
          <a:xfrm>
            <a:off x="570512" y="2914379"/>
            <a:ext cx="2936700" cy="371400"/>
          </a:xfrm>
          <a:prstGeom prst="rect">
            <a:avLst/>
          </a:prstGeom>
          <a:noFill/>
          <a:ln>
            <a:noFill/>
          </a:ln>
        </p:spPr>
        <p:txBody>
          <a:bodyPr anchorCtr="0" anchor="t" bIns="0" lIns="0" spcFirstLastPara="1" rIns="0" wrap="square" tIns="6350">
            <a:spAutoFit/>
          </a:bodyPr>
          <a:lstStyle/>
          <a:p>
            <a:pPr indent="-25400" lvl="0" marL="25400" marR="0" rtl="0" algn="l">
              <a:lnSpc>
                <a:spcPct val="115599"/>
              </a:lnSpc>
              <a:spcBef>
                <a:spcPts val="0"/>
              </a:spcBef>
              <a:spcAft>
                <a:spcPts val="0"/>
              </a:spcAft>
              <a:buNone/>
            </a:pPr>
            <a:r>
              <a:rPr b="1" lang="ko" sz="1100"/>
              <a:t>&gt;</a:t>
            </a:r>
            <a:r>
              <a:rPr b="1" lang="ko" sz="1100">
                <a:latin typeface="Arial"/>
                <a:ea typeface="Arial"/>
                <a:cs typeface="Arial"/>
                <a:sym typeface="Arial"/>
              </a:rPr>
              <a:t>&gt; 방제 기능을 추가한 모델을 개발한다면  스마트팜 가속화 예상</a:t>
            </a:r>
            <a:endParaRPr sz="1100">
              <a:latin typeface="Arial"/>
              <a:ea typeface="Arial"/>
              <a:cs typeface="Arial"/>
              <a:sym typeface="Arial"/>
            </a:endParaRPr>
          </a:p>
        </p:txBody>
      </p:sp>
      <p:sp>
        <p:nvSpPr>
          <p:cNvPr id="514" name="Google Shape;514;p56"/>
          <p:cNvSpPr txBox="1"/>
          <p:nvPr/>
        </p:nvSpPr>
        <p:spPr>
          <a:xfrm>
            <a:off x="4621749" y="2907957"/>
            <a:ext cx="3346200" cy="396300"/>
          </a:xfrm>
          <a:prstGeom prst="rect">
            <a:avLst/>
          </a:prstGeom>
          <a:noFill/>
          <a:ln>
            <a:noFill/>
          </a:ln>
        </p:spPr>
        <p:txBody>
          <a:bodyPr anchorCtr="0" anchor="t" bIns="0" lIns="0" spcFirstLastPara="1" rIns="0" wrap="square" tIns="30175">
            <a:spAutoFit/>
          </a:bodyPr>
          <a:lstStyle/>
          <a:p>
            <a:pPr indent="0" lvl="0" marL="12700" marR="0" rtl="0" algn="l">
              <a:lnSpc>
                <a:spcPct val="116000"/>
              </a:lnSpc>
              <a:spcBef>
                <a:spcPts val="0"/>
              </a:spcBef>
              <a:spcAft>
                <a:spcPts val="0"/>
              </a:spcAft>
              <a:buNone/>
            </a:pPr>
            <a:r>
              <a:rPr b="1" lang="ko" sz="1100">
                <a:latin typeface="Arial"/>
                <a:ea typeface="Arial"/>
                <a:cs typeface="Arial"/>
                <a:sym typeface="Arial"/>
              </a:rPr>
              <a:t>&gt;&gt; 도시농업에 디지털화를 적용함</a:t>
            </a:r>
            <a:r>
              <a:rPr b="1" lang="ko" sz="1100"/>
              <a:t>으</a:t>
            </a:r>
            <a:r>
              <a:rPr b="1" lang="ko" sz="1100">
                <a:latin typeface="Arial"/>
                <a:ea typeface="Arial"/>
                <a:cs typeface="Arial"/>
                <a:sym typeface="Arial"/>
              </a:rPr>
              <a:t>로써</a:t>
            </a:r>
            <a:r>
              <a:rPr b="1" lang="ko" sz="1100"/>
              <a:t> </a:t>
            </a:r>
            <a:r>
              <a:rPr b="1" lang="ko" sz="1100">
                <a:latin typeface="Arial"/>
                <a:ea typeface="Arial"/>
                <a:cs typeface="Arial"/>
                <a:sym typeface="Arial"/>
              </a:rPr>
              <a:t>진입장벽을 낮춰 디지털 인식 전환 및 도입 가속화</a:t>
            </a:r>
            <a:endParaRPr sz="11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8" name="Shape 518"/>
        <p:cNvGrpSpPr/>
        <p:nvPr/>
      </p:nvGrpSpPr>
      <p:grpSpPr>
        <a:xfrm>
          <a:off x="0" y="0"/>
          <a:ext cx="0" cy="0"/>
          <a:chOff x="0" y="0"/>
          <a:chExt cx="0" cy="0"/>
        </a:xfrm>
      </p:grpSpPr>
      <p:pic>
        <p:nvPicPr>
          <p:cNvPr id="519" name="Google Shape;519;p57"/>
          <p:cNvPicPr preferRelativeResize="0"/>
          <p:nvPr/>
        </p:nvPicPr>
        <p:blipFill rotWithShape="1">
          <a:blip r:embed="rId3">
            <a:alphaModFix/>
          </a:blip>
          <a:srcRect b="0" l="0" r="0" t="0"/>
          <a:stretch/>
        </p:blipFill>
        <p:spPr>
          <a:xfrm>
            <a:off x="4513803" y="830330"/>
            <a:ext cx="928800" cy="1206000"/>
          </a:xfrm>
          <a:prstGeom prst="rect">
            <a:avLst/>
          </a:prstGeom>
          <a:noFill/>
          <a:ln>
            <a:noFill/>
          </a:ln>
        </p:spPr>
      </p:pic>
      <p:pic>
        <p:nvPicPr>
          <p:cNvPr id="520" name="Google Shape;520;p57"/>
          <p:cNvPicPr preferRelativeResize="0"/>
          <p:nvPr/>
        </p:nvPicPr>
        <p:blipFill rotWithShape="1">
          <a:blip r:embed="rId4">
            <a:alphaModFix/>
          </a:blip>
          <a:srcRect b="0" l="0" r="0" t="0"/>
          <a:stretch/>
        </p:blipFill>
        <p:spPr>
          <a:xfrm>
            <a:off x="136046" y="830325"/>
            <a:ext cx="929688" cy="1207800"/>
          </a:xfrm>
          <a:prstGeom prst="rect">
            <a:avLst/>
          </a:prstGeom>
          <a:noFill/>
          <a:ln>
            <a:noFill/>
          </a:ln>
        </p:spPr>
      </p:pic>
      <p:pic>
        <p:nvPicPr>
          <p:cNvPr id="521" name="Google Shape;521;p57"/>
          <p:cNvPicPr preferRelativeResize="0"/>
          <p:nvPr/>
        </p:nvPicPr>
        <p:blipFill rotWithShape="1">
          <a:blip r:embed="rId5">
            <a:alphaModFix/>
          </a:blip>
          <a:srcRect b="0" l="0" r="0" t="0"/>
          <a:stretch/>
        </p:blipFill>
        <p:spPr>
          <a:xfrm>
            <a:off x="119875" y="2307775"/>
            <a:ext cx="929675" cy="1206000"/>
          </a:xfrm>
          <a:prstGeom prst="rect">
            <a:avLst/>
          </a:prstGeom>
          <a:noFill/>
          <a:ln>
            <a:noFill/>
          </a:ln>
        </p:spPr>
      </p:pic>
      <p:pic>
        <p:nvPicPr>
          <p:cNvPr id="522" name="Google Shape;522;p57"/>
          <p:cNvPicPr preferRelativeResize="0"/>
          <p:nvPr/>
        </p:nvPicPr>
        <p:blipFill rotWithShape="1">
          <a:blip r:embed="rId6">
            <a:alphaModFix/>
          </a:blip>
          <a:srcRect b="0" l="0" r="0" t="0"/>
          <a:stretch/>
        </p:blipFill>
        <p:spPr>
          <a:xfrm>
            <a:off x="136050" y="3742950"/>
            <a:ext cx="928800" cy="1206000"/>
          </a:xfrm>
          <a:prstGeom prst="rect">
            <a:avLst/>
          </a:prstGeom>
          <a:noFill/>
          <a:ln>
            <a:noFill/>
          </a:ln>
        </p:spPr>
      </p:pic>
      <p:pic>
        <p:nvPicPr>
          <p:cNvPr id="523" name="Google Shape;523;p57"/>
          <p:cNvPicPr preferRelativeResize="0"/>
          <p:nvPr/>
        </p:nvPicPr>
        <p:blipFill rotWithShape="1">
          <a:blip r:embed="rId7">
            <a:alphaModFix/>
          </a:blip>
          <a:srcRect b="0" l="0" r="0" t="0"/>
          <a:stretch/>
        </p:blipFill>
        <p:spPr>
          <a:xfrm>
            <a:off x="4513800" y="2334100"/>
            <a:ext cx="928800" cy="1206000"/>
          </a:xfrm>
          <a:prstGeom prst="rect">
            <a:avLst/>
          </a:prstGeom>
          <a:noFill/>
          <a:ln>
            <a:noFill/>
          </a:ln>
        </p:spPr>
      </p:pic>
      <p:pic>
        <p:nvPicPr>
          <p:cNvPr id="524" name="Google Shape;524;p57"/>
          <p:cNvPicPr preferRelativeResize="0"/>
          <p:nvPr/>
        </p:nvPicPr>
        <p:blipFill rotWithShape="1">
          <a:blip r:embed="rId8">
            <a:alphaModFix/>
          </a:blip>
          <a:srcRect b="0" l="0" r="0" t="0"/>
          <a:stretch/>
        </p:blipFill>
        <p:spPr>
          <a:xfrm>
            <a:off x="4484750" y="3837875"/>
            <a:ext cx="986900" cy="1206000"/>
          </a:xfrm>
          <a:prstGeom prst="rect">
            <a:avLst/>
          </a:prstGeom>
          <a:noFill/>
          <a:ln>
            <a:noFill/>
          </a:ln>
        </p:spPr>
      </p:pic>
      <p:sp>
        <p:nvSpPr>
          <p:cNvPr id="525" name="Google Shape;525;p57"/>
          <p:cNvSpPr txBox="1"/>
          <p:nvPr/>
        </p:nvSpPr>
        <p:spPr>
          <a:xfrm>
            <a:off x="5614644" y="2387086"/>
            <a:ext cx="3609000" cy="924900"/>
          </a:xfrm>
          <a:prstGeom prst="rect">
            <a:avLst/>
          </a:prstGeom>
          <a:noFill/>
          <a:ln>
            <a:noFill/>
          </a:ln>
        </p:spPr>
        <p:txBody>
          <a:bodyPr anchorCtr="0" anchor="t" bIns="0" lIns="0" spcFirstLastPara="1" rIns="0" wrap="square" tIns="30800">
            <a:spAutoFit/>
          </a:bodyPr>
          <a:lstStyle/>
          <a:p>
            <a:pPr indent="0" lvl="0" marL="12700" marR="0" rtl="0" algn="l">
              <a:lnSpc>
                <a:spcPct val="100000"/>
              </a:lnSpc>
              <a:spcBef>
                <a:spcPts val="0"/>
              </a:spcBef>
              <a:spcAft>
                <a:spcPts val="0"/>
              </a:spcAft>
              <a:buNone/>
            </a:pPr>
            <a:r>
              <a:rPr b="1" lang="ko" sz="1000">
                <a:latin typeface="Arial"/>
                <a:ea typeface="Arial"/>
                <a:cs typeface="Arial"/>
                <a:sym typeface="Arial"/>
              </a:rPr>
              <a:t>이름: 조경윤</a:t>
            </a:r>
            <a:endParaRPr b="1" sz="1000"/>
          </a:p>
          <a:p>
            <a:pPr indent="0" lvl="0" marL="12700" marR="0" rtl="0" algn="l">
              <a:lnSpc>
                <a:spcPct val="100000"/>
              </a:lnSpc>
              <a:spcBef>
                <a:spcPts val="200"/>
              </a:spcBef>
              <a:spcAft>
                <a:spcPts val="0"/>
              </a:spcAft>
              <a:buNone/>
            </a:pPr>
            <a:r>
              <a:rPr b="1" lang="ko" sz="1000">
                <a:latin typeface="Arial"/>
                <a:ea typeface="Arial"/>
                <a:cs typeface="Arial"/>
                <a:sym typeface="Arial"/>
              </a:rPr>
              <a:t>역할: 데이터 전처리, 웹 구현(프론트)</a:t>
            </a:r>
            <a:endParaRPr b="1" sz="1000">
              <a:latin typeface="Arial"/>
              <a:ea typeface="Arial"/>
              <a:cs typeface="Arial"/>
              <a:sym typeface="Arial"/>
            </a:endParaRPr>
          </a:p>
          <a:p>
            <a:pPr indent="0" lvl="0" marL="12700" marR="0" rtl="0" algn="l">
              <a:lnSpc>
                <a:spcPct val="100000"/>
              </a:lnSpc>
              <a:spcBef>
                <a:spcPts val="200"/>
              </a:spcBef>
              <a:spcAft>
                <a:spcPts val="0"/>
              </a:spcAft>
              <a:buNone/>
            </a:pPr>
            <a:r>
              <a:rPr b="1" lang="ko" sz="1000"/>
              <a:t>github:</a:t>
            </a:r>
            <a:r>
              <a:rPr b="1" lang="ko" sz="1000" u="sng">
                <a:solidFill>
                  <a:schemeClr val="hlink"/>
                </a:solidFill>
                <a:hlinkClick r:id="rId9"/>
              </a:rPr>
              <a:t>https://github.com/kkyxxn</a:t>
            </a:r>
            <a:r>
              <a:rPr b="1" lang="ko" sz="1000"/>
              <a:t> </a:t>
            </a:r>
            <a:endParaRPr b="1" sz="1000"/>
          </a:p>
          <a:p>
            <a:pPr indent="0" lvl="0" marL="12700" marR="0" rtl="0" algn="l">
              <a:lnSpc>
                <a:spcPct val="139024"/>
              </a:lnSpc>
              <a:spcBef>
                <a:spcPts val="100"/>
              </a:spcBef>
              <a:spcAft>
                <a:spcPts val="0"/>
              </a:spcAft>
              <a:buNone/>
            </a:pPr>
            <a:r>
              <a:rPr b="1" lang="ko" sz="1000">
                <a:latin typeface="Arial"/>
                <a:ea typeface="Arial"/>
                <a:cs typeface="Arial"/>
                <a:sym typeface="Arial"/>
              </a:rPr>
              <a:t>소감: 데이터 분석에 앞서 분석에 필요한 데이터 요건을 정의하고, 데이터를 확보하는데 좋은 경험을 할 수 있었습니다.</a:t>
            </a:r>
            <a:endParaRPr sz="1000">
              <a:latin typeface="Arial"/>
              <a:ea typeface="Arial"/>
              <a:cs typeface="Arial"/>
              <a:sym typeface="Arial"/>
            </a:endParaRPr>
          </a:p>
        </p:txBody>
      </p:sp>
      <p:sp>
        <p:nvSpPr>
          <p:cNvPr id="526" name="Google Shape;526;p57"/>
          <p:cNvSpPr txBox="1"/>
          <p:nvPr/>
        </p:nvSpPr>
        <p:spPr>
          <a:xfrm>
            <a:off x="5658894" y="877687"/>
            <a:ext cx="3568800" cy="1207800"/>
          </a:xfrm>
          <a:prstGeom prst="rect">
            <a:avLst/>
          </a:prstGeom>
          <a:noFill/>
          <a:ln>
            <a:noFill/>
          </a:ln>
        </p:spPr>
        <p:txBody>
          <a:bodyPr anchorCtr="0" anchor="t" bIns="0" lIns="0" spcFirstLastPara="1" rIns="0" wrap="square" tIns="30800">
            <a:spAutoFit/>
          </a:bodyPr>
          <a:lstStyle/>
          <a:p>
            <a:pPr indent="0" lvl="0" marL="12700" marR="0" rtl="0" algn="l">
              <a:lnSpc>
                <a:spcPct val="100000"/>
              </a:lnSpc>
              <a:spcBef>
                <a:spcPts val="0"/>
              </a:spcBef>
              <a:spcAft>
                <a:spcPts val="0"/>
              </a:spcAft>
              <a:buNone/>
            </a:pPr>
            <a:r>
              <a:rPr b="1" lang="ko" sz="1000">
                <a:latin typeface="Arial"/>
                <a:ea typeface="Arial"/>
                <a:cs typeface="Arial"/>
                <a:sym typeface="Arial"/>
              </a:rPr>
              <a:t>이름: 오주완</a:t>
            </a:r>
            <a:endParaRPr sz="1000">
              <a:latin typeface="Arial"/>
              <a:ea typeface="Arial"/>
              <a:cs typeface="Arial"/>
              <a:sym typeface="Arial"/>
            </a:endParaRPr>
          </a:p>
          <a:p>
            <a:pPr indent="0" lvl="0" marL="12700" marR="1003300" rtl="0" algn="l">
              <a:lnSpc>
                <a:spcPct val="139024"/>
              </a:lnSpc>
              <a:spcBef>
                <a:spcPts val="100"/>
              </a:spcBef>
              <a:spcAft>
                <a:spcPts val="0"/>
              </a:spcAft>
              <a:buNone/>
            </a:pPr>
            <a:r>
              <a:rPr b="1" lang="ko" sz="1000">
                <a:latin typeface="Arial"/>
                <a:ea typeface="Arial"/>
                <a:cs typeface="Arial"/>
                <a:sym typeface="Arial"/>
              </a:rPr>
              <a:t>역할: 도메인 조사, 기획, ppt, 데이터전처리  github:</a:t>
            </a:r>
            <a:r>
              <a:rPr b="1" lang="ko" sz="1000" u="sng">
                <a:solidFill>
                  <a:schemeClr val="hlink"/>
                </a:solidFill>
                <a:latin typeface="Arial"/>
                <a:ea typeface="Arial"/>
                <a:cs typeface="Arial"/>
                <a:sym typeface="Arial"/>
                <a:hlinkClick r:id="rId10"/>
              </a:rPr>
              <a:t>https://github.com/joowaun93</a:t>
            </a:r>
            <a:r>
              <a:rPr b="1" lang="ko" sz="1000">
                <a:latin typeface="Arial"/>
                <a:ea typeface="Arial"/>
                <a:cs typeface="Arial"/>
                <a:sym typeface="Arial"/>
              </a:rPr>
              <a:t> </a:t>
            </a:r>
            <a:endParaRPr sz="1000">
              <a:latin typeface="Arial"/>
              <a:ea typeface="Arial"/>
              <a:cs typeface="Arial"/>
              <a:sym typeface="Arial"/>
            </a:endParaRPr>
          </a:p>
          <a:p>
            <a:pPr indent="0" lvl="0" marL="12700" marR="0" rtl="0" algn="l">
              <a:lnSpc>
                <a:spcPct val="139024"/>
              </a:lnSpc>
              <a:spcBef>
                <a:spcPts val="0"/>
              </a:spcBef>
              <a:spcAft>
                <a:spcPts val="0"/>
              </a:spcAft>
              <a:buNone/>
            </a:pPr>
            <a:r>
              <a:rPr b="1" lang="ko" sz="1000">
                <a:latin typeface="Arial"/>
                <a:ea typeface="Arial"/>
                <a:cs typeface="Arial"/>
                <a:sym typeface="Arial"/>
              </a:rPr>
              <a:t>소감: 전공분야였던 농업과 관련해서 프로젝트를 해보고싶었는데 유의미한 결과를 낼 수 있었던 것 같아서</a:t>
            </a:r>
            <a:endParaRPr b="1" sz="1000">
              <a:latin typeface="Arial"/>
              <a:ea typeface="Arial"/>
              <a:cs typeface="Arial"/>
              <a:sym typeface="Arial"/>
            </a:endParaRPr>
          </a:p>
          <a:p>
            <a:pPr indent="0" lvl="0" marL="12700" marR="0" rtl="0" algn="l">
              <a:lnSpc>
                <a:spcPct val="139024"/>
              </a:lnSpc>
              <a:spcBef>
                <a:spcPts val="0"/>
              </a:spcBef>
              <a:spcAft>
                <a:spcPts val="0"/>
              </a:spcAft>
              <a:buNone/>
            </a:pPr>
            <a:r>
              <a:rPr b="1" lang="ko" sz="1000">
                <a:latin typeface="Arial"/>
                <a:ea typeface="Arial"/>
                <a:cs typeface="Arial"/>
                <a:sym typeface="Arial"/>
              </a:rPr>
              <a:t> 좋은 경험을 한 것 같습니다.</a:t>
            </a:r>
            <a:endParaRPr sz="1000">
              <a:latin typeface="Arial"/>
              <a:ea typeface="Arial"/>
              <a:cs typeface="Arial"/>
              <a:sym typeface="Arial"/>
            </a:endParaRPr>
          </a:p>
        </p:txBody>
      </p:sp>
      <p:sp>
        <p:nvSpPr>
          <p:cNvPr id="527" name="Google Shape;527;p57"/>
          <p:cNvSpPr txBox="1"/>
          <p:nvPr>
            <p:ph type="title"/>
          </p:nvPr>
        </p:nvSpPr>
        <p:spPr>
          <a:xfrm>
            <a:off x="370972" y="276250"/>
            <a:ext cx="1509300" cy="4221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2700">
                <a:solidFill>
                  <a:srgbClr val="000000"/>
                </a:solidFill>
                <a:latin typeface="Do Hyeon"/>
                <a:ea typeface="Do Hyeon"/>
                <a:cs typeface="Do Hyeon"/>
                <a:sym typeface="Do Hyeon"/>
              </a:rPr>
              <a:t>팀원소개</a:t>
            </a:r>
            <a:endParaRPr sz="2700">
              <a:latin typeface="Do Hyeon"/>
              <a:ea typeface="Do Hyeon"/>
              <a:cs typeface="Do Hyeon"/>
              <a:sym typeface="Do Hyeon"/>
            </a:endParaRPr>
          </a:p>
        </p:txBody>
      </p:sp>
      <p:sp>
        <p:nvSpPr>
          <p:cNvPr id="528" name="Google Shape;528;p57"/>
          <p:cNvSpPr txBox="1"/>
          <p:nvPr/>
        </p:nvSpPr>
        <p:spPr>
          <a:xfrm>
            <a:off x="1143821" y="830325"/>
            <a:ext cx="3468300" cy="1207800"/>
          </a:xfrm>
          <a:prstGeom prst="rect">
            <a:avLst/>
          </a:prstGeom>
          <a:noFill/>
          <a:ln>
            <a:noFill/>
          </a:ln>
        </p:spPr>
        <p:txBody>
          <a:bodyPr anchorCtr="0" anchor="t" bIns="0" lIns="0" spcFirstLastPara="1" rIns="0" wrap="square" tIns="30800">
            <a:spAutoFit/>
          </a:bodyPr>
          <a:lstStyle/>
          <a:p>
            <a:pPr indent="0" lvl="0" marL="12700" marR="0" rtl="0" algn="l">
              <a:lnSpc>
                <a:spcPct val="100000"/>
              </a:lnSpc>
              <a:spcBef>
                <a:spcPts val="0"/>
              </a:spcBef>
              <a:spcAft>
                <a:spcPts val="0"/>
              </a:spcAft>
              <a:buNone/>
            </a:pPr>
            <a:r>
              <a:rPr b="1" lang="ko" sz="1000">
                <a:latin typeface="Arial"/>
                <a:ea typeface="Arial"/>
                <a:cs typeface="Arial"/>
                <a:sym typeface="Arial"/>
              </a:rPr>
              <a:t>이름: </a:t>
            </a:r>
            <a:r>
              <a:rPr b="1" lang="ko" sz="1000"/>
              <a:t>마경수</a:t>
            </a:r>
            <a:endParaRPr sz="1000">
              <a:latin typeface="Arial"/>
              <a:ea typeface="Arial"/>
              <a:cs typeface="Arial"/>
              <a:sym typeface="Arial"/>
            </a:endParaRPr>
          </a:p>
          <a:p>
            <a:pPr indent="0" lvl="0" marL="12700" marR="1003300" rtl="0" algn="l">
              <a:lnSpc>
                <a:spcPct val="139024"/>
              </a:lnSpc>
              <a:spcBef>
                <a:spcPts val="100"/>
              </a:spcBef>
              <a:spcAft>
                <a:spcPts val="0"/>
              </a:spcAft>
              <a:buNone/>
            </a:pPr>
            <a:r>
              <a:rPr b="1" lang="ko" sz="1000">
                <a:latin typeface="Arial"/>
                <a:ea typeface="Arial"/>
                <a:cs typeface="Arial"/>
                <a:sym typeface="Arial"/>
              </a:rPr>
              <a:t>역할: </a:t>
            </a:r>
            <a:r>
              <a:rPr b="1" lang="ko" sz="1000"/>
              <a:t>데이터 모델링, 기획 총괄</a:t>
            </a:r>
            <a:r>
              <a:rPr b="1" lang="ko" sz="1000">
                <a:latin typeface="Arial"/>
                <a:ea typeface="Arial"/>
                <a:cs typeface="Arial"/>
                <a:sym typeface="Arial"/>
              </a:rPr>
              <a:t>  </a:t>
            </a:r>
            <a:r>
              <a:rPr b="1" lang="ko" sz="1000">
                <a:latin typeface="Arial"/>
                <a:ea typeface="Arial"/>
                <a:cs typeface="Arial"/>
                <a:sym typeface="Arial"/>
              </a:rPr>
              <a:t>github:</a:t>
            </a:r>
            <a:r>
              <a:rPr b="1" lang="ko" sz="1000" u="sng">
                <a:solidFill>
                  <a:schemeClr val="hlink"/>
                </a:solidFill>
                <a:latin typeface="Arial"/>
                <a:ea typeface="Arial"/>
                <a:cs typeface="Arial"/>
                <a:sym typeface="Arial"/>
                <a:hlinkClick r:id="rId11"/>
              </a:rPr>
              <a:t>https://github.com/</a:t>
            </a:r>
            <a:r>
              <a:rPr b="1" lang="ko" sz="1000" u="sng">
                <a:solidFill>
                  <a:schemeClr val="hlink"/>
                </a:solidFill>
                <a:hlinkClick r:id="rId12"/>
              </a:rPr>
              <a:t>EDPS-7532</a:t>
            </a:r>
            <a:r>
              <a:rPr b="1" lang="ko" sz="1000"/>
              <a:t>   </a:t>
            </a:r>
            <a:endParaRPr sz="1000">
              <a:latin typeface="Arial"/>
              <a:ea typeface="Arial"/>
              <a:cs typeface="Arial"/>
              <a:sym typeface="Arial"/>
            </a:endParaRPr>
          </a:p>
          <a:p>
            <a:pPr indent="0" lvl="0" marL="12700" marR="0" rtl="0" algn="l">
              <a:lnSpc>
                <a:spcPct val="139024"/>
              </a:lnSpc>
              <a:spcBef>
                <a:spcPts val="0"/>
              </a:spcBef>
              <a:spcAft>
                <a:spcPts val="0"/>
              </a:spcAft>
              <a:buNone/>
            </a:pPr>
            <a:r>
              <a:rPr b="1" lang="ko" sz="1000">
                <a:latin typeface="Arial"/>
                <a:ea typeface="Arial"/>
                <a:cs typeface="Arial"/>
                <a:sym typeface="Arial"/>
              </a:rPr>
              <a:t>소감: </a:t>
            </a:r>
            <a:r>
              <a:rPr b="1" lang="ko" sz="1000"/>
              <a:t>프로젝트를 진행하면서 데이터 작업에 대한 중요도를 인식하였고, 의미있는 성과를 도출해 낼 수 있어서 좋았습니다.</a:t>
            </a:r>
            <a:endParaRPr sz="1000">
              <a:latin typeface="Arial"/>
              <a:ea typeface="Arial"/>
              <a:cs typeface="Arial"/>
              <a:sym typeface="Arial"/>
            </a:endParaRPr>
          </a:p>
        </p:txBody>
      </p:sp>
      <p:sp>
        <p:nvSpPr>
          <p:cNvPr id="529" name="Google Shape;529;p57"/>
          <p:cNvSpPr txBox="1"/>
          <p:nvPr/>
        </p:nvSpPr>
        <p:spPr>
          <a:xfrm>
            <a:off x="1143823" y="2334099"/>
            <a:ext cx="3568800" cy="1207800"/>
          </a:xfrm>
          <a:prstGeom prst="rect">
            <a:avLst/>
          </a:prstGeom>
          <a:noFill/>
          <a:ln>
            <a:noFill/>
          </a:ln>
        </p:spPr>
        <p:txBody>
          <a:bodyPr anchorCtr="0" anchor="t" bIns="0" lIns="0" spcFirstLastPara="1" rIns="0" wrap="square" tIns="30800">
            <a:spAutoFit/>
          </a:bodyPr>
          <a:lstStyle/>
          <a:p>
            <a:pPr indent="0" lvl="0" marL="12700" marR="0" rtl="0" algn="l">
              <a:lnSpc>
                <a:spcPct val="100000"/>
              </a:lnSpc>
              <a:spcBef>
                <a:spcPts val="0"/>
              </a:spcBef>
              <a:spcAft>
                <a:spcPts val="0"/>
              </a:spcAft>
              <a:buNone/>
            </a:pPr>
            <a:r>
              <a:rPr b="1" lang="ko" sz="1000">
                <a:latin typeface="Arial"/>
                <a:ea typeface="Arial"/>
                <a:cs typeface="Arial"/>
                <a:sym typeface="Arial"/>
              </a:rPr>
              <a:t>이름: </a:t>
            </a:r>
            <a:r>
              <a:rPr b="1" lang="ko" sz="1000"/>
              <a:t>김민성</a:t>
            </a:r>
            <a:endParaRPr sz="1000">
              <a:latin typeface="Arial"/>
              <a:ea typeface="Arial"/>
              <a:cs typeface="Arial"/>
              <a:sym typeface="Arial"/>
            </a:endParaRPr>
          </a:p>
          <a:p>
            <a:pPr indent="0" lvl="0" marL="12700" marR="1003300" rtl="0" algn="l">
              <a:lnSpc>
                <a:spcPct val="139024"/>
              </a:lnSpc>
              <a:spcBef>
                <a:spcPts val="100"/>
              </a:spcBef>
              <a:spcAft>
                <a:spcPts val="0"/>
              </a:spcAft>
              <a:buNone/>
            </a:pPr>
            <a:r>
              <a:rPr b="1" lang="ko" sz="1000">
                <a:latin typeface="Arial"/>
                <a:ea typeface="Arial"/>
                <a:cs typeface="Arial"/>
                <a:sym typeface="Arial"/>
              </a:rPr>
              <a:t>역할: </a:t>
            </a:r>
            <a:r>
              <a:rPr b="1" lang="ko" sz="1000"/>
              <a:t>데이터 모델링 및 데이터 마이닝</a:t>
            </a:r>
            <a:r>
              <a:rPr b="1" lang="ko" sz="1000">
                <a:latin typeface="Arial"/>
                <a:ea typeface="Arial"/>
                <a:cs typeface="Arial"/>
                <a:sym typeface="Arial"/>
              </a:rPr>
              <a:t>  github:</a:t>
            </a:r>
            <a:r>
              <a:rPr b="1" lang="ko" sz="1000" u="sng">
                <a:solidFill>
                  <a:schemeClr val="hlink"/>
                </a:solidFill>
                <a:latin typeface="Arial"/>
                <a:ea typeface="Arial"/>
                <a:cs typeface="Arial"/>
                <a:sym typeface="Arial"/>
                <a:hlinkClick r:id="rId13"/>
              </a:rPr>
              <a:t>https://github.com/</a:t>
            </a:r>
            <a:r>
              <a:rPr b="1" lang="ko" sz="1000" u="sng">
                <a:solidFill>
                  <a:schemeClr val="hlink"/>
                </a:solidFill>
                <a:hlinkClick r:id="rId14"/>
              </a:rPr>
              <a:t>nycticebus0915</a:t>
            </a:r>
            <a:r>
              <a:rPr b="1" lang="ko" sz="1000"/>
              <a:t> </a:t>
            </a:r>
            <a:endParaRPr sz="1000">
              <a:latin typeface="Arial"/>
              <a:ea typeface="Arial"/>
              <a:cs typeface="Arial"/>
              <a:sym typeface="Arial"/>
            </a:endParaRPr>
          </a:p>
          <a:p>
            <a:pPr indent="0" lvl="0" marL="12700" marR="0" rtl="0" algn="l">
              <a:lnSpc>
                <a:spcPct val="139024"/>
              </a:lnSpc>
              <a:spcBef>
                <a:spcPts val="0"/>
              </a:spcBef>
              <a:spcAft>
                <a:spcPts val="0"/>
              </a:spcAft>
              <a:buNone/>
            </a:pPr>
            <a:r>
              <a:rPr b="1" lang="ko" sz="1000">
                <a:latin typeface="Arial"/>
                <a:ea typeface="Arial"/>
                <a:cs typeface="Arial"/>
                <a:sym typeface="Arial"/>
              </a:rPr>
              <a:t>소감: </a:t>
            </a:r>
            <a:r>
              <a:rPr b="1" lang="ko" sz="1000"/>
              <a:t>객체인식을 위한 라벨링을 개선, 파라미터 최적화를 </a:t>
            </a:r>
            <a:endParaRPr b="1" sz="1000"/>
          </a:p>
          <a:p>
            <a:pPr indent="0" lvl="0" marL="12700" marR="0" rtl="0" algn="l">
              <a:lnSpc>
                <a:spcPct val="139024"/>
              </a:lnSpc>
              <a:spcBef>
                <a:spcPts val="0"/>
              </a:spcBef>
              <a:spcAft>
                <a:spcPts val="0"/>
              </a:spcAft>
              <a:buNone/>
            </a:pPr>
            <a:r>
              <a:rPr b="1" lang="ko" sz="1000"/>
              <a:t>통해 데이터 분석의 어려움과 중요도를 직접 느낄 수 있어 </a:t>
            </a:r>
            <a:endParaRPr b="1" sz="1000"/>
          </a:p>
          <a:p>
            <a:pPr indent="0" lvl="0" marL="12700" marR="0" rtl="0" algn="l">
              <a:lnSpc>
                <a:spcPct val="139024"/>
              </a:lnSpc>
              <a:spcBef>
                <a:spcPts val="0"/>
              </a:spcBef>
              <a:spcAft>
                <a:spcPts val="0"/>
              </a:spcAft>
              <a:buNone/>
            </a:pPr>
            <a:r>
              <a:rPr b="1" lang="ko" sz="1000"/>
              <a:t>좋은 경험이 되었습니다.</a:t>
            </a:r>
            <a:endParaRPr sz="1000">
              <a:latin typeface="Arial"/>
              <a:ea typeface="Arial"/>
              <a:cs typeface="Arial"/>
              <a:sym typeface="Arial"/>
            </a:endParaRPr>
          </a:p>
        </p:txBody>
      </p:sp>
      <p:sp>
        <p:nvSpPr>
          <p:cNvPr id="530" name="Google Shape;530;p57"/>
          <p:cNvSpPr txBox="1"/>
          <p:nvPr/>
        </p:nvSpPr>
        <p:spPr>
          <a:xfrm>
            <a:off x="1093573" y="3717599"/>
            <a:ext cx="3568800" cy="1207800"/>
          </a:xfrm>
          <a:prstGeom prst="rect">
            <a:avLst/>
          </a:prstGeom>
          <a:noFill/>
          <a:ln>
            <a:noFill/>
          </a:ln>
        </p:spPr>
        <p:txBody>
          <a:bodyPr anchorCtr="0" anchor="t" bIns="0" lIns="0" spcFirstLastPara="1" rIns="0" wrap="square" tIns="30800">
            <a:spAutoFit/>
          </a:bodyPr>
          <a:lstStyle/>
          <a:p>
            <a:pPr indent="0" lvl="0" marL="12700" marR="0" rtl="0" algn="l">
              <a:lnSpc>
                <a:spcPct val="100000"/>
              </a:lnSpc>
              <a:spcBef>
                <a:spcPts val="0"/>
              </a:spcBef>
              <a:spcAft>
                <a:spcPts val="0"/>
              </a:spcAft>
              <a:buNone/>
            </a:pPr>
            <a:r>
              <a:rPr b="1" lang="ko" sz="1000">
                <a:latin typeface="Arial"/>
                <a:ea typeface="Arial"/>
                <a:cs typeface="Arial"/>
                <a:sym typeface="Arial"/>
              </a:rPr>
              <a:t>이름: </a:t>
            </a:r>
            <a:r>
              <a:rPr b="1" lang="ko" sz="1000"/>
              <a:t>박종석</a:t>
            </a:r>
            <a:endParaRPr sz="1000">
              <a:latin typeface="Arial"/>
              <a:ea typeface="Arial"/>
              <a:cs typeface="Arial"/>
              <a:sym typeface="Arial"/>
            </a:endParaRPr>
          </a:p>
          <a:p>
            <a:pPr indent="0" lvl="0" marL="12700" marR="1003300" rtl="0" algn="l">
              <a:lnSpc>
                <a:spcPct val="139024"/>
              </a:lnSpc>
              <a:spcBef>
                <a:spcPts val="100"/>
              </a:spcBef>
              <a:spcAft>
                <a:spcPts val="0"/>
              </a:spcAft>
              <a:buNone/>
            </a:pPr>
            <a:r>
              <a:rPr b="1" lang="ko" sz="1000">
                <a:latin typeface="Arial"/>
                <a:ea typeface="Arial"/>
                <a:cs typeface="Arial"/>
                <a:sym typeface="Arial"/>
              </a:rPr>
              <a:t>역할: </a:t>
            </a:r>
            <a:r>
              <a:rPr b="1" lang="ko" sz="1000"/>
              <a:t>데이터 전처리, 웹 구현(백 엔드)</a:t>
            </a:r>
            <a:r>
              <a:rPr b="1" lang="ko" sz="1000">
                <a:latin typeface="Arial"/>
                <a:ea typeface="Arial"/>
                <a:cs typeface="Arial"/>
                <a:sym typeface="Arial"/>
              </a:rPr>
              <a:t>  github:</a:t>
            </a:r>
            <a:r>
              <a:rPr b="1" lang="ko" sz="1000" u="sng">
                <a:solidFill>
                  <a:schemeClr val="hlink"/>
                </a:solidFill>
                <a:latin typeface="Arial"/>
                <a:ea typeface="Arial"/>
                <a:cs typeface="Arial"/>
                <a:sym typeface="Arial"/>
                <a:hlinkClick r:id="rId15"/>
              </a:rPr>
              <a:t>https://github.com/</a:t>
            </a:r>
            <a:r>
              <a:rPr b="1" lang="ko" sz="1000" u="sng">
                <a:solidFill>
                  <a:schemeClr val="hlink"/>
                </a:solidFill>
                <a:hlinkClick r:id="rId16"/>
              </a:rPr>
              <a:t>blazestar95</a:t>
            </a:r>
            <a:r>
              <a:rPr b="1" lang="ko" sz="1000"/>
              <a:t> </a:t>
            </a:r>
            <a:endParaRPr sz="1000">
              <a:latin typeface="Arial"/>
              <a:ea typeface="Arial"/>
              <a:cs typeface="Arial"/>
              <a:sym typeface="Arial"/>
            </a:endParaRPr>
          </a:p>
          <a:p>
            <a:pPr indent="0" lvl="0" marL="12700" marR="0" rtl="0" algn="l">
              <a:lnSpc>
                <a:spcPct val="139024"/>
              </a:lnSpc>
              <a:spcBef>
                <a:spcPts val="0"/>
              </a:spcBef>
              <a:spcAft>
                <a:spcPts val="0"/>
              </a:spcAft>
              <a:buNone/>
            </a:pPr>
            <a:r>
              <a:rPr b="1" lang="ko" sz="1000">
                <a:latin typeface="Arial"/>
                <a:ea typeface="Arial"/>
                <a:cs typeface="Arial"/>
                <a:sym typeface="Arial"/>
              </a:rPr>
              <a:t>소감: </a:t>
            </a:r>
            <a:r>
              <a:rPr b="1" lang="ko" sz="1000"/>
              <a:t>프로젝트를 진행 도중 여러 부분에서의 문제점 도출 </a:t>
            </a:r>
            <a:endParaRPr b="1" sz="1000"/>
          </a:p>
          <a:p>
            <a:pPr indent="0" lvl="0" marL="12700" marR="0" rtl="0" algn="l">
              <a:lnSpc>
                <a:spcPct val="139024"/>
              </a:lnSpc>
              <a:spcBef>
                <a:spcPts val="0"/>
              </a:spcBef>
              <a:spcAft>
                <a:spcPts val="0"/>
              </a:spcAft>
              <a:buNone/>
            </a:pPr>
            <a:r>
              <a:rPr b="1" lang="ko" sz="1000"/>
              <a:t>및 해결 과정을 통해 코딩과정의 이해가 더욱 깊어졌다 느껴 좋은 경험을 얻었습니다.</a:t>
            </a:r>
            <a:endParaRPr sz="1000">
              <a:latin typeface="Arial"/>
              <a:ea typeface="Arial"/>
              <a:cs typeface="Arial"/>
              <a:sym typeface="Arial"/>
            </a:endParaRPr>
          </a:p>
        </p:txBody>
      </p:sp>
      <p:sp>
        <p:nvSpPr>
          <p:cNvPr id="531" name="Google Shape;531;p57"/>
          <p:cNvSpPr txBox="1"/>
          <p:nvPr/>
        </p:nvSpPr>
        <p:spPr>
          <a:xfrm>
            <a:off x="5574450" y="3836975"/>
            <a:ext cx="3609000" cy="1207800"/>
          </a:xfrm>
          <a:prstGeom prst="rect">
            <a:avLst/>
          </a:prstGeom>
          <a:noFill/>
          <a:ln>
            <a:noFill/>
          </a:ln>
        </p:spPr>
        <p:txBody>
          <a:bodyPr anchorCtr="0" anchor="t" bIns="0" lIns="0" spcFirstLastPara="1" rIns="0" wrap="square" tIns="30800">
            <a:spAutoFit/>
          </a:bodyPr>
          <a:lstStyle/>
          <a:p>
            <a:pPr indent="0" lvl="0" marL="12700" marR="0" rtl="0" algn="l">
              <a:lnSpc>
                <a:spcPct val="100000"/>
              </a:lnSpc>
              <a:spcBef>
                <a:spcPts val="0"/>
              </a:spcBef>
              <a:spcAft>
                <a:spcPts val="0"/>
              </a:spcAft>
              <a:buNone/>
            </a:pPr>
            <a:r>
              <a:rPr b="1" lang="ko" sz="1000">
                <a:latin typeface="Arial"/>
                <a:ea typeface="Arial"/>
                <a:cs typeface="Arial"/>
                <a:sym typeface="Arial"/>
              </a:rPr>
              <a:t>이름: </a:t>
            </a:r>
            <a:r>
              <a:rPr b="1" lang="ko" sz="1000"/>
              <a:t>이재호</a:t>
            </a:r>
            <a:endParaRPr sz="1000">
              <a:latin typeface="Arial"/>
              <a:ea typeface="Arial"/>
              <a:cs typeface="Arial"/>
              <a:sym typeface="Arial"/>
            </a:endParaRPr>
          </a:p>
          <a:p>
            <a:pPr indent="0" lvl="0" marL="12700" marR="1003300" rtl="0" algn="l">
              <a:lnSpc>
                <a:spcPct val="139024"/>
              </a:lnSpc>
              <a:spcBef>
                <a:spcPts val="100"/>
              </a:spcBef>
              <a:spcAft>
                <a:spcPts val="0"/>
              </a:spcAft>
              <a:buNone/>
            </a:pPr>
            <a:r>
              <a:rPr b="1" lang="ko" sz="1000">
                <a:latin typeface="Arial"/>
                <a:ea typeface="Arial"/>
                <a:cs typeface="Arial"/>
                <a:sym typeface="Arial"/>
              </a:rPr>
              <a:t>역할:</a:t>
            </a:r>
            <a:r>
              <a:rPr b="1" lang="ko" sz="1000"/>
              <a:t>데이터전처리 및 수집,자료조사,기획보조</a:t>
            </a:r>
            <a:r>
              <a:rPr b="1" lang="ko" sz="1000">
                <a:latin typeface="Arial"/>
                <a:ea typeface="Arial"/>
                <a:cs typeface="Arial"/>
                <a:sym typeface="Arial"/>
              </a:rPr>
              <a:t>  github:</a:t>
            </a:r>
            <a:r>
              <a:rPr b="1" lang="ko" sz="1000" u="sng">
                <a:solidFill>
                  <a:schemeClr val="hlink"/>
                </a:solidFill>
                <a:latin typeface="Arial"/>
                <a:ea typeface="Arial"/>
                <a:cs typeface="Arial"/>
                <a:sym typeface="Arial"/>
                <a:hlinkClick r:id="rId17"/>
              </a:rPr>
              <a:t>https://github.com/dlwogh799</a:t>
            </a:r>
            <a:r>
              <a:rPr b="1" lang="ko" sz="1000">
                <a:latin typeface="Arial"/>
                <a:ea typeface="Arial"/>
                <a:cs typeface="Arial"/>
                <a:sym typeface="Arial"/>
              </a:rPr>
              <a:t> </a:t>
            </a:r>
            <a:endParaRPr sz="1000">
              <a:latin typeface="Arial"/>
              <a:ea typeface="Arial"/>
              <a:cs typeface="Arial"/>
              <a:sym typeface="Arial"/>
            </a:endParaRPr>
          </a:p>
          <a:p>
            <a:pPr indent="0" lvl="0" marL="12700" marR="0" rtl="0" algn="l">
              <a:lnSpc>
                <a:spcPct val="139024"/>
              </a:lnSpc>
              <a:spcBef>
                <a:spcPts val="0"/>
              </a:spcBef>
              <a:spcAft>
                <a:spcPts val="0"/>
              </a:spcAft>
              <a:buNone/>
            </a:pPr>
            <a:r>
              <a:rPr b="1" lang="ko" sz="1000">
                <a:latin typeface="Arial"/>
                <a:ea typeface="Arial"/>
                <a:cs typeface="Arial"/>
                <a:sym typeface="Arial"/>
              </a:rPr>
              <a:t>소감: </a:t>
            </a:r>
            <a:r>
              <a:rPr b="1" lang="ko" sz="1000"/>
              <a:t>맡은 역할을 수행하면서 자료나 데이터 수집이 얼마나 중요한 부분인지 새삼 다시 느낄 수 있어서 좋은 경험이 된 것 같습니다.</a:t>
            </a:r>
            <a:endParaRPr sz="10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5" name="Shape 535"/>
        <p:cNvGrpSpPr/>
        <p:nvPr/>
      </p:nvGrpSpPr>
      <p:grpSpPr>
        <a:xfrm>
          <a:off x="0" y="0"/>
          <a:ext cx="0" cy="0"/>
          <a:chOff x="0" y="0"/>
          <a:chExt cx="0" cy="0"/>
        </a:xfrm>
      </p:grpSpPr>
      <p:sp>
        <p:nvSpPr>
          <p:cNvPr id="536" name="Google Shape;536;p58"/>
          <p:cNvSpPr txBox="1"/>
          <p:nvPr/>
        </p:nvSpPr>
        <p:spPr>
          <a:xfrm>
            <a:off x="2231616" y="1736700"/>
            <a:ext cx="4359300" cy="1670100"/>
          </a:xfrm>
          <a:prstGeom prst="rect">
            <a:avLst/>
          </a:prstGeom>
          <a:noFill/>
          <a:ln>
            <a:noFill/>
          </a:ln>
        </p:spPr>
        <p:txBody>
          <a:bodyPr anchorCtr="0" anchor="t" bIns="0" lIns="0" spcFirstLastPara="1" rIns="0" wrap="square" tIns="7625">
            <a:spAutoFit/>
          </a:bodyPr>
          <a:lstStyle/>
          <a:p>
            <a:pPr indent="0" lvl="0" marL="12700" marR="0" rtl="0" algn="ctr">
              <a:lnSpc>
                <a:spcPct val="100000"/>
              </a:lnSpc>
              <a:spcBef>
                <a:spcPts val="0"/>
              </a:spcBef>
              <a:spcAft>
                <a:spcPts val="0"/>
              </a:spcAft>
              <a:buNone/>
            </a:pPr>
            <a:r>
              <a:rPr b="1" lang="ko" sz="10800">
                <a:latin typeface="Arial"/>
                <a:ea typeface="Arial"/>
                <a:cs typeface="Arial"/>
                <a:sym typeface="Arial"/>
              </a:rPr>
              <a:t>Q&amp;A</a:t>
            </a:r>
            <a:endParaRPr sz="108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0" name="Shape 540"/>
        <p:cNvGrpSpPr/>
        <p:nvPr/>
      </p:nvGrpSpPr>
      <p:grpSpPr>
        <a:xfrm>
          <a:off x="0" y="0"/>
          <a:ext cx="0" cy="0"/>
          <a:chOff x="0" y="0"/>
          <a:chExt cx="0" cy="0"/>
        </a:xfrm>
      </p:grpSpPr>
      <p:sp>
        <p:nvSpPr>
          <p:cNvPr id="541" name="Google Shape;541;p59"/>
          <p:cNvSpPr txBox="1"/>
          <p:nvPr/>
        </p:nvSpPr>
        <p:spPr>
          <a:xfrm>
            <a:off x="644087" y="2028025"/>
            <a:ext cx="7152600" cy="931200"/>
          </a:xfrm>
          <a:prstGeom prst="rect">
            <a:avLst/>
          </a:prstGeom>
          <a:noFill/>
          <a:ln>
            <a:noFill/>
          </a:ln>
        </p:spPr>
        <p:txBody>
          <a:bodyPr anchorCtr="0" anchor="t" bIns="0" lIns="0" spcFirstLastPara="1" rIns="0" wrap="square" tIns="7625">
            <a:spAutoFit/>
          </a:bodyPr>
          <a:lstStyle/>
          <a:p>
            <a:pPr indent="0" lvl="0" marL="12700" marR="0" rtl="0" algn="ctr">
              <a:lnSpc>
                <a:spcPct val="100000"/>
              </a:lnSpc>
              <a:spcBef>
                <a:spcPts val="0"/>
              </a:spcBef>
              <a:spcAft>
                <a:spcPts val="0"/>
              </a:spcAft>
              <a:buNone/>
            </a:pPr>
            <a:r>
              <a:rPr b="1" lang="ko" sz="6000"/>
              <a:t> 감사합니다</a:t>
            </a:r>
            <a:endParaRPr sz="60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p34"/>
          <p:cNvSpPr txBox="1"/>
          <p:nvPr/>
        </p:nvSpPr>
        <p:spPr>
          <a:xfrm>
            <a:off x="262788" y="1413576"/>
            <a:ext cx="3968100" cy="5940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a:t>- 벼 깨씨무늬병</a:t>
            </a:r>
            <a:endParaRPr b="1"/>
          </a:p>
          <a:p>
            <a:pPr indent="-1193800" lvl="0" marL="1371600" marR="0" rtl="0" algn="l">
              <a:lnSpc>
                <a:spcPct val="119656"/>
              </a:lnSpc>
              <a:spcBef>
                <a:spcPts val="1700"/>
              </a:spcBef>
              <a:spcAft>
                <a:spcPts val="0"/>
              </a:spcAft>
              <a:buNone/>
            </a:pPr>
            <a:r>
              <a:rPr b="1" lang="ko" sz="1000"/>
              <a:t>인도에서 나타난 벼의 깨씨무늬병에 의해 200만명 이상이 사망</a:t>
            </a:r>
            <a:endParaRPr sz="1000"/>
          </a:p>
        </p:txBody>
      </p:sp>
      <p:sp>
        <p:nvSpPr>
          <p:cNvPr id="201" name="Google Shape;201;p34"/>
          <p:cNvSpPr txBox="1"/>
          <p:nvPr/>
        </p:nvSpPr>
        <p:spPr>
          <a:xfrm>
            <a:off x="219388" y="3097154"/>
            <a:ext cx="3945300" cy="7776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a:latin typeface="Arial"/>
                <a:ea typeface="Arial"/>
                <a:cs typeface="Arial"/>
                <a:sym typeface="Arial"/>
              </a:rPr>
              <a:t>- 아일랜드 감자 역병</a:t>
            </a:r>
            <a:endParaRPr>
              <a:latin typeface="Arial"/>
              <a:ea typeface="Arial"/>
              <a:cs typeface="Arial"/>
              <a:sym typeface="Arial"/>
            </a:endParaRPr>
          </a:p>
          <a:p>
            <a:pPr indent="0" lvl="0" marL="241300" marR="0" rtl="0" algn="l">
              <a:lnSpc>
                <a:spcPct val="119375"/>
              </a:lnSpc>
              <a:spcBef>
                <a:spcPts val="1700"/>
              </a:spcBef>
              <a:spcAft>
                <a:spcPts val="0"/>
              </a:spcAft>
              <a:buNone/>
            </a:pPr>
            <a:r>
              <a:rPr b="1" lang="ko" sz="1000">
                <a:latin typeface="Arial"/>
                <a:ea typeface="Arial"/>
                <a:cs typeface="Arial"/>
                <a:sym typeface="Arial"/>
              </a:rPr>
              <a:t>영국과 아일랜드의 대흉년으로 100만명 이상이 사망하고, 150만명 이상이 신대륙으로 이주(1845~1860)</a:t>
            </a:r>
            <a:endParaRPr sz="1000">
              <a:latin typeface="Arial"/>
              <a:ea typeface="Arial"/>
              <a:cs typeface="Arial"/>
              <a:sym typeface="Arial"/>
            </a:endParaRPr>
          </a:p>
        </p:txBody>
      </p:sp>
      <p:sp>
        <p:nvSpPr>
          <p:cNvPr id="202" name="Google Shape;202;p34"/>
          <p:cNvSpPr txBox="1"/>
          <p:nvPr>
            <p:ph type="title"/>
          </p:nvPr>
        </p:nvSpPr>
        <p:spPr>
          <a:xfrm>
            <a:off x="508000" y="285775"/>
            <a:ext cx="30537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solidFill>
                  <a:srgbClr val="000000"/>
                </a:solidFill>
                <a:latin typeface="Do Hyeon"/>
                <a:ea typeface="Do Hyeon"/>
                <a:cs typeface="Do Hyeon"/>
                <a:sym typeface="Do Hyeon"/>
              </a:rPr>
              <a:t>식물병에 관한 사건</a:t>
            </a:r>
            <a:endParaRPr b="0" sz="3000">
              <a:latin typeface="Do Hyeon"/>
              <a:ea typeface="Do Hyeon"/>
              <a:cs typeface="Do Hyeon"/>
              <a:sym typeface="Do Hyeon"/>
            </a:endParaRPr>
          </a:p>
        </p:txBody>
      </p:sp>
      <p:pic>
        <p:nvPicPr>
          <p:cNvPr id="203" name="Google Shape;203;p34"/>
          <p:cNvPicPr preferRelativeResize="0"/>
          <p:nvPr/>
        </p:nvPicPr>
        <p:blipFill>
          <a:blip r:embed="rId3">
            <a:alphaModFix/>
          </a:blip>
          <a:stretch>
            <a:fillRect/>
          </a:stretch>
        </p:blipFill>
        <p:spPr>
          <a:xfrm>
            <a:off x="6061225" y="1758900"/>
            <a:ext cx="2460675" cy="2235350"/>
          </a:xfrm>
          <a:prstGeom prst="rect">
            <a:avLst/>
          </a:prstGeom>
          <a:noFill/>
          <a:ln>
            <a:noFill/>
          </a:ln>
        </p:spPr>
      </p:pic>
      <p:sp>
        <p:nvSpPr>
          <p:cNvPr id="204" name="Google Shape;204;p34"/>
          <p:cNvSpPr/>
          <p:nvPr/>
        </p:nvSpPr>
        <p:spPr>
          <a:xfrm>
            <a:off x="6704550" y="580125"/>
            <a:ext cx="2327100" cy="1248600"/>
          </a:xfrm>
          <a:prstGeom prst="wedgeEllipseCallout">
            <a:avLst>
              <a:gd fmla="val -6574" name="adj1"/>
              <a:gd fmla="val 78370" name="adj2"/>
            </a:avLst>
          </a:prstGeom>
          <a:solidFill>
            <a:srgbClr val="FFD966"/>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800">
                <a:solidFill>
                  <a:srgbClr val="980000"/>
                </a:solidFill>
                <a:latin typeface="Impact"/>
                <a:ea typeface="Impact"/>
                <a:cs typeface="Impact"/>
                <a:sym typeface="Impact"/>
              </a:rPr>
              <a:t>우리나라는 지금 어떤 상황일까 ?</a:t>
            </a:r>
            <a:endParaRPr sz="1200">
              <a:solidFill>
                <a:srgbClr val="980000"/>
              </a:solidFill>
            </a:endParaRPr>
          </a:p>
        </p:txBody>
      </p:sp>
      <p:pic>
        <p:nvPicPr>
          <p:cNvPr id="205" name="Google Shape;205;p34"/>
          <p:cNvPicPr preferRelativeResize="0"/>
          <p:nvPr/>
        </p:nvPicPr>
        <p:blipFill rotWithShape="1">
          <a:blip r:embed="rId4">
            <a:alphaModFix/>
          </a:blip>
          <a:srcRect b="0" l="0" r="0" t="0"/>
          <a:stretch/>
        </p:blipFill>
        <p:spPr>
          <a:xfrm>
            <a:off x="4138788" y="2402224"/>
            <a:ext cx="1720438" cy="886026"/>
          </a:xfrm>
          <a:prstGeom prst="rect">
            <a:avLst/>
          </a:prstGeom>
          <a:noFill/>
          <a:ln>
            <a:noFill/>
          </a:ln>
        </p:spPr>
      </p:pic>
      <p:sp>
        <p:nvSpPr>
          <p:cNvPr id="206" name="Google Shape;206;p34"/>
          <p:cNvSpPr txBox="1"/>
          <p:nvPr/>
        </p:nvSpPr>
        <p:spPr>
          <a:xfrm>
            <a:off x="4196925" y="1828726"/>
            <a:ext cx="1738500" cy="472200"/>
          </a:xfrm>
          <a:prstGeom prst="rect">
            <a:avLst/>
          </a:prstGeom>
          <a:noFill/>
          <a:ln>
            <a:noFill/>
          </a:ln>
        </p:spPr>
        <p:txBody>
          <a:bodyPr anchorCtr="0" anchor="t" bIns="0" lIns="0" spcFirstLastPara="1" rIns="0" wrap="square" tIns="6025">
            <a:spAutoFit/>
          </a:bodyPr>
          <a:lstStyle/>
          <a:p>
            <a:pPr indent="-533400" lvl="0" marL="533400" marR="0" rtl="0" algn="l">
              <a:lnSpc>
                <a:spcPct val="116300"/>
              </a:lnSpc>
              <a:spcBef>
                <a:spcPts val="0"/>
              </a:spcBef>
              <a:spcAft>
                <a:spcPts val="0"/>
              </a:spcAft>
              <a:buNone/>
            </a:pPr>
            <a:r>
              <a:rPr b="1" lang="ko">
                <a:solidFill>
                  <a:srgbClr val="FF5757"/>
                </a:solidFill>
              </a:rPr>
              <a:t>식물병의 발생원인과</a:t>
            </a:r>
            <a:endParaRPr b="1">
              <a:solidFill>
                <a:srgbClr val="FF5757"/>
              </a:solidFill>
            </a:endParaRPr>
          </a:p>
          <a:p>
            <a:pPr indent="-533400" lvl="0" marL="533400" marR="0" rtl="0" algn="l">
              <a:lnSpc>
                <a:spcPct val="116300"/>
              </a:lnSpc>
              <a:spcBef>
                <a:spcPts val="0"/>
              </a:spcBef>
              <a:spcAft>
                <a:spcPts val="0"/>
              </a:spcAft>
              <a:buNone/>
            </a:pPr>
            <a:r>
              <a:rPr b="1" lang="ko">
                <a:solidFill>
                  <a:srgbClr val="FF5757"/>
                </a:solidFill>
              </a:rPr>
              <a:t>방제법의 중요성</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5"/>
          <p:cNvPicPr preferRelativeResize="0"/>
          <p:nvPr/>
        </p:nvPicPr>
        <p:blipFill>
          <a:blip r:embed="rId3">
            <a:alphaModFix/>
          </a:blip>
          <a:stretch>
            <a:fillRect/>
          </a:stretch>
        </p:blipFill>
        <p:spPr>
          <a:xfrm>
            <a:off x="0" y="0"/>
            <a:ext cx="9144000" cy="5149741"/>
          </a:xfrm>
          <a:prstGeom prst="rect">
            <a:avLst/>
          </a:prstGeom>
          <a:noFill/>
          <a:ln>
            <a:noFill/>
          </a:ln>
        </p:spPr>
      </p:pic>
      <p:sp>
        <p:nvSpPr>
          <p:cNvPr id="212" name="Google Shape;212;p35"/>
          <p:cNvSpPr txBox="1"/>
          <p:nvPr>
            <p:ph type="title"/>
          </p:nvPr>
        </p:nvSpPr>
        <p:spPr>
          <a:xfrm>
            <a:off x="5164375" y="1762725"/>
            <a:ext cx="2875800" cy="1246800"/>
          </a:xfrm>
          <a:prstGeom prst="rect">
            <a:avLst/>
          </a:prstGeom>
          <a:solidFill>
            <a:schemeClr val="lt1"/>
          </a:solidFill>
        </p:spPr>
        <p:txBody>
          <a:bodyPr anchorCtr="0" anchor="t" bIns="0" lIns="0" spcFirstLastPara="1" rIns="0" wrap="square" tIns="0">
            <a:spAutoFit/>
          </a:bodyPr>
          <a:lstStyle/>
          <a:p>
            <a:pPr indent="0" lvl="0" marL="0" rtl="0" algn="l">
              <a:spcBef>
                <a:spcPts val="0"/>
              </a:spcBef>
              <a:spcAft>
                <a:spcPts val="0"/>
              </a:spcAft>
              <a:buNone/>
            </a:pPr>
            <a:r>
              <a:rPr lang="ko"/>
              <a:t>Part 1.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기획 배경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6"/>
          <p:cNvSpPr/>
          <p:nvPr/>
        </p:nvSpPr>
        <p:spPr>
          <a:xfrm>
            <a:off x="2152915" y="364104"/>
            <a:ext cx="1458595" cy="1393825"/>
          </a:xfrm>
          <a:custGeom>
            <a:rect b="b" l="l" r="r" t="t"/>
            <a:pathLst>
              <a:path extrusionOk="0" h="2787650" w="2917190">
                <a:moveTo>
                  <a:pt x="986050" y="2787282"/>
                </a:moveTo>
                <a:lnTo>
                  <a:pt x="675894" y="2072947"/>
                </a:lnTo>
                <a:lnTo>
                  <a:pt x="0" y="1676057"/>
                </a:lnTo>
                <a:lnTo>
                  <a:pt x="467750" y="1057725"/>
                </a:lnTo>
                <a:lnTo>
                  <a:pt x="472494" y="282418"/>
                </a:lnTo>
                <a:lnTo>
                  <a:pt x="1250401" y="378418"/>
                </a:lnTo>
                <a:lnTo>
                  <a:pt x="1931041" y="0"/>
                </a:lnTo>
                <a:lnTo>
                  <a:pt x="2241197" y="714334"/>
                </a:lnTo>
                <a:lnTo>
                  <a:pt x="2917091" y="1111224"/>
                </a:lnTo>
                <a:lnTo>
                  <a:pt x="2449341" y="1729556"/>
                </a:lnTo>
                <a:lnTo>
                  <a:pt x="2444596" y="2504865"/>
                </a:lnTo>
                <a:lnTo>
                  <a:pt x="1666690" y="2408863"/>
                </a:lnTo>
                <a:lnTo>
                  <a:pt x="986050" y="2787282"/>
                </a:lnTo>
                <a:close/>
              </a:path>
            </a:pathLst>
          </a:custGeom>
          <a:solidFill>
            <a:srgbClr val="FFDE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nvGrpSpPr>
          <p:cNvPr id="218" name="Google Shape;218;p36"/>
          <p:cNvGrpSpPr/>
          <p:nvPr/>
        </p:nvGrpSpPr>
        <p:grpSpPr>
          <a:xfrm>
            <a:off x="0" y="2062200"/>
            <a:ext cx="6106180" cy="2652712"/>
            <a:chOff x="0" y="4124399"/>
            <a:chExt cx="12212360" cy="5305424"/>
          </a:xfrm>
        </p:grpSpPr>
        <p:pic>
          <p:nvPicPr>
            <p:cNvPr id="219" name="Google Shape;219;p36"/>
            <p:cNvPicPr preferRelativeResize="0"/>
            <p:nvPr/>
          </p:nvPicPr>
          <p:blipFill rotWithShape="1">
            <a:blip r:embed="rId3">
              <a:alphaModFix/>
            </a:blip>
            <a:srcRect b="0" l="0" r="0" t="0"/>
            <a:stretch/>
          </p:blipFill>
          <p:spPr>
            <a:xfrm>
              <a:off x="0" y="4124399"/>
              <a:ext cx="6565351" cy="5304701"/>
            </a:xfrm>
            <a:prstGeom prst="rect">
              <a:avLst/>
            </a:prstGeom>
            <a:noFill/>
            <a:ln>
              <a:noFill/>
            </a:ln>
          </p:spPr>
        </p:pic>
        <p:pic>
          <p:nvPicPr>
            <p:cNvPr id="220" name="Google Shape;220;p36"/>
            <p:cNvPicPr preferRelativeResize="0"/>
            <p:nvPr/>
          </p:nvPicPr>
          <p:blipFill rotWithShape="1">
            <a:blip r:embed="rId4">
              <a:alphaModFix/>
            </a:blip>
            <a:srcRect b="0" l="0" r="0" t="0"/>
            <a:stretch/>
          </p:blipFill>
          <p:spPr>
            <a:xfrm>
              <a:off x="6364011" y="4124399"/>
              <a:ext cx="5848349" cy="5305424"/>
            </a:xfrm>
            <a:prstGeom prst="rect">
              <a:avLst/>
            </a:prstGeom>
            <a:noFill/>
            <a:ln>
              <a:noFill/>
            </a:ln>
          </p:spPr>
        </p:pic>
      </p:grpSp>
      <p:pic>
        <p:nvPicPr>
          <p:cNvPr id="221" name="Google Shape;221;p36"/>
          <p:cNvPicPr preferRelativeResize="0"/>
          <p:nvPr/>
        </p:nvPicPr>
        <p:blipFill rotWithShape="1">
          <a:blip r:embed="rId5">
            <a:alphaModFix/>
          </a:blip>
          <a:srcRect b="0" l="0" r="0" t="0"/>
          <a:stretch/>
        </p:blipFill>
        <p:spPr>
          <a:xfrm>
            <a:off x="6305421" y="2066213"/>
            <a:ext cx="2838579" cy="2648699"/>
          </a:xfrm>
          <a:prstGeom prst="rect">
            <a:avLst/>
          </a:prstGeom>
          <a:noFill/>
          <a:ln>
            <a:noFill/>
          </a:ln>
        </p:spPr>
      </p:pic>
      <p:sp>
        <p:nvSpPr>
          <p:cNvPr id="222" name="Google Shape;222;p36"/>
          <p:cNvSpPr txBox="1"/>
          <p:nvPr>
            <p:ph type="title"/>
          </p:nvPr>
        </p:nvSpPr>
        <p:spPr>
          <a:xfrm>
            <a:off x="474550" y="287700"/>
            <a:ext cx="17706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기획 배경</a:t>
            </a:r>
            <a:endParaRPr b="0" sz="3000">
              <a:latin typeface="Do Hyeon"/>
              <a:ea typeface="Do Hyeon"/>
              <a:cs typeface="Do Hyeon"/>
              <a:sym typeface="Do Hyeon"/>
            </a:endParaRPr>
          </a:p>
        </p:txBody>
      </p:sp>
      <p:sp>
        <p:nvSpPr>
          <p:cNvPr id="223" name="Google Shape;223;p36"/>
          <p:cNvSpPr txBox="1"/>
          <p:nvPr/>
        </p:nvSpPr>
        <p:spPr>
          <a:xfrm>
            <a:off x="3316775" y="1359450"/>
            <a:ext cx="2789400" cy="191100"/>
          </a:xfrm>
          <a:prstGeom prst="rect">
            <a:avLst/>
          </a:prstGeom>
          <a:noFill/>
          <a:ln>
            <a:noFill/>
          </a:ln>
        </p:spPr>
        <p:txBody>
          <a:bodyPr anchorCtr="0" anchor="t" bIns="0" lIns="0" spcFirstLastPara="1" rIns="0" wrap="square" tIns="6350">
            <a:spAutoFit/>
          </a:bodyPr>
          <a:lstStyle/>
          <a:p>
            <a:pPr indent="-787400" lvl="0" marL="787400" marR="0" rtl="0" algn="l">
              <a:lnSpc>
                <a:spcPct val="114999"/>
              </a:lnSpc>
              <a:spcBef>
                <a:spcPts val="0"/>
              </a:spcBef>
              <a:spcAft>
                <a:spcPts val="0"/>
              </a:spcAft>
              <a:buNone/>
            </a:pPr>
            <a:r>
              <a:rPr b="1" lang="ko" sz="1200">
                <a:solidFill>
                  <a:srgbClr val="404040"/>
                </a:solidFill>
                <a:latin typeface="Arial"/>
                <a:ea typeface="Arial"/>
                <a:cs typeface="Arial"/>
                <a:sym typeface="Arial"/>
              </a:rPr>
              <a:t>주요기능 : 자동 제어, 클라우드  서비스</a:t>
            </a:r>
            <a:endParaRPr sz="1200">
              <a:latin typeface="Arial"/>
              <a:ea typeface="Arial"/>
              <a:cs typeface="Arial"/>
              <a:sym typeface="Arial"/>
            </a:endParaRPr>
          </a:p>
        </p:txBody>
      </p:sp>
      <p:sp>
        <p:nvSpPr>
          <p:cNvPr id="224" name="Google Shape;224;p36"/>
          <p:cNvSpPr txBox="1"/>
          <p:nvPr/>
        </p:nvSpPr>
        <p:spPr>
          <a:xfrm>
            <a:off x="385750" y="984600"/>
            <a:ext cx="1996800" cy="5862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a:solidFill>
                  <a:srgbClr val="404040"/>
                </a:solidFill>
                <a:latin typeface="Arial"/>
                <a:ea typeface="Arial"/>
                <a:cs typeface="Arial"/>
                <a:sym typeface="Arial"/>
              </a:rPr>
              <a:t>스마트 팜 모델의 한계점</a:t>
            </a:r>
            <a:endParaRPr>
              <a:latin typeface="Arial"/>
              <a:ea typeface="Arial"/>
              <a:cs typeface="Arial"/>
              <a:sym typeface="Arial"/>
            </a:endParaRPr>
          </a:p>
          <a:p>
            <a:pPr indent="0" lvl="0" marL="241300" marR="0" rtl="0" algn="ctr">
              <a:lnSpc>
                <a:spcPct val="100000"/>
              </a:lnSpc>
              <a:spcBef>
                <a:spcPts val="1400"/>
              </a:spcBef>
              <a:spcAft>
                <a:spcPts val="0"/>
              </a:spcAft>
              <a:buNone/>
            </a:pPr>
            <a:r>
              <a:rPr b="1" lang="ko" sz="1200">
                <a:solidFill>
                  <a:srgbClr val="404040"/>
                </a:solidFill>
                <a:latin typeface="Arial"/>
                <a:ea typeface="Arial"/>
                <a:cs typeface="Arial"/>
                <a:sym typeface="Arial"/>
              </a:rPr>
              <a:t>주요기능 : 원격 수동 제어</a:t>
            </a:r>
            <a:endParaRPr sz="1200">
              <a:latin typeface="Arial"/>
              <a:ea typeface="Arial"/>
              <a:cs typeface="Arial"/>
              <a:sym typeface="Arial"/>
            </a:endParaRPr>
          </a:p>
        </p:txBody>
      </p:sp>
      <p:sp>
        <p:nvSpPr>
          <p:cNvPr id="225" name="Google Shape;225;p36"/>
          <p:cNvSpPr txBox="1"/>
          <p:nvPr/>
        </p:nvSpPr>
        <p:spPr>
          <a:xfrm>
            <a:off x="6590750" y="1359450"/>
            <a:ext cx="2432700" cy="403500"/>
          </a:xfrm>
          <a:prstGeom prst="rect">
            <a:avLst/>
          </a:prstGeom>
          <a:noFill/>
          <a:ln>
            <a:noFill/>
          </a:ln>
        </p:spPr>
        <p:txBody>
          <a:bodyPr anchorCtr="0" anchor="t" bIns="0" lIns="0" spcFirstLastPara="1" rIns="0" wrap="square" tIns="6350">
            <a:spAutoFit/>
          </a:bodyPr>
          <a:lstStyle/>
          <a:p>
            <a:pPr indent="-622300" lvl="0" marL="622300" marR="0" rtl="0" algn="l">
              <a:lnSpc>
                <a:spcPct val="114999"/>
              </a:lnSpc>
              <a:spcBef>
                <a:spcPts val="0"/>
              </a:spcBef>
              <a:spcAft>
                <a:spcPts val="0"/>
              </a:spcAft>
              <a:buNone/>
            </a:pPr>
            <a:r>
              <a:rPr b="1" lang="ko" sz="1200">
                <a:solidFill>
                  <a:srgbClr val="404040"/>
                </a:solidFill>
                <a:latin typeface="Arial"/>
                <a:ea typeface="Arial"/>
                <a:cs typeface="Arial"/>
                <a:sym typeface="Arial"/>
              </a:rPr>
              <a:t>주요기능 : 로봇을 통한 농작업,  에너지 관리</a:t>
            </a:r>
            <a:endParaRPr sz="1200">
              <a:latin typeface="Arial"/>
              <a:ea typeface="Arial"/>
              <a:cs typeface="Arial"/>
              <a:sym typeface="Arial"/>
            </a:endParaRPr>
          </a:p>
        </p:txBody>
      </p:sp>
      <p:sp>
        <p:nvSpPr>
          <p:cNvPr id="226" name="Google Shape;226;p36"/>
          <p:cNvSpPr txBox="1"/>
          <p:nvPr/>
        </p:nvSpPr>
        <p:spPr>
          <a:xfrm>
            <a:off x="2526986" y="838575"/>
            <a:ext cx="831000" cy="436500"/>
          </a:xfrm>
          <a:prstGeom prst="rect">
            <a:avLst/>
          </a:prstGeom>
          <a:noFill/>
          <a:ln>
            <a:noFill/>
          </a:ln>
        </p:spPr>
        <p:txBody>
          <a:bodyPr anchorCtr="0" anchor="t" bIns="0" lIns="0" spcFirstLastPara="1" rIns="0" wrap="square" tIns="6350">
            <a:spAutoFit/>
          </a:bodyPr>
          <a:lstStyle/>
          <a:p>
            <a:pPr indent="-114300" lvl="0" marL="114300" marR="0" rtl="0" algn="l">
              <a:lnSpc>
                <a:spcPct val="114999"/>
              </a:lnSpc>
              <a:spcBef>
                <a:spcPts val="0"/>
              </a:spcBef>
              <a:spcAft>
                <a:spcPts val="0"/>
              </a:spcAft>
              <a:buNone/>
            </a:pPr>
            <a:r>
              <a:rPr b="1" lang="ko" sz="1300">
                <a:solidFill>
                  <a:srgbClr val="FF5757"/>
                </a:solidFill>
                <a:latin typeface="Arial"/>
                <a:ea typeface="Arial"/>
                <a:cs typeface="Arial"/>
                <a:sym typeface="Arial"/>
              </a:rPr>
              <a:t>병해탐지  기능 X</a:t>
            </a:r>
            <a:endParaRPr sz="13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0" name="Shape 230"/>
        <p:cNvGrpSpPr/>
        <p:nvPr/>
      </p:nvGrpSpPr>
      <p:grpSpPr>
        <a:xfrm>
          <a:off x="0" y="0"/>
          <a:ext cx="0" cy="0"/>
          <a:chOff x="0" y="0"/>
          <a:chExt cx="0" cy="0"/>
        </a:xfrm>
      </p:grpSpPr>
      <p:pic>
        <p:nvPicPr>
          <p:cNvPr id="231" name="Google Shape;231;p37"/>
          <p:cNvPicPr preferRelativeResize="0"/>
          <p:nvPr/>
        </p:nvPicPr>
        <p:blipFill rotWithShape="1">
          <a:blip r:embed="rId3">
            <a:alphaModFix/>
          </a:blip>
          <a:srcRect b="0" l="0" r="0" t="0"/>
          <a:stretch/>
        </p:blipFill>
        <p:spPr>
          <a:xfrm>
            <a:off x="6566297" y="3814861"/>
            <a:ext cx="2577703" cy="1328641"/>
          </a:xfrm>
          <a:prstGeom prst="rect">
            <a:avLst/>
          </a:prstGeom>
          <a:noFill/>
          <a:ln>
            <a:noFill/>
          </a:ln>
        </p:spPr>
      </p:pic>
      <p:sp>
        <p:nvSpPr>
          <p:cNvPr id="232" name="Google Shape;232;p37"/>
          <p:cNvSpPr/>
          <p:nvPr/>
        </p:nvSpPr>
        <p:spPr>
          <a:xfrm>
            <a:off x="0" y="2819863"/>
            <a:ext cx="685165" cy="622935"/>
          </a:xfrm>
          <a:custGeom>
            <a:rect b="b" l="l" r="r" t="t"/>
            <a:pathLst>
              <a:path extrusionOk="0" h="1245870" w="1370330">
                <a:moveTo>
                  <a:pt x="1370063" y="772972"/>
                </a:moveTo>
                <a:lnTo>
                  <a:pt x="1356080" y="711415"/>
                </a:lnTo>
                <a:lnTo>
                  <a:pt x="1324457" y="656209"/>
                </a:lnTo>
                <a:lnTo>
                  <a:pt x="1304823" y="628586"/>
                </a:lnTo>
                <a:lnTo>
                  <a:pt x="1285189" y="600633"/>
                </a:lnTo>
                <a:lnTo>
                  <a:pt x="1267523" y="571550"/>
                </a:lnTo>
                <a:lnTo>
                  <a:pt x="1253820" y="540562"/>
                </a:lnTo>
                <a:lnTo>
                  <a:pt x="1246746" y="508457"/>
                </a:lnTo>
                <a:lnTo>
                  <a:pt x="1246797" y="476491"/>
                </a:lnTo>
                <a:lnTo>
                  <a:pt x="1252804" y="444868"/>
                </a:lnTo>
                <a:lnTo>
                  <a:pt x="1263624" y="413842"/>
                </a:lnTo>
                <a:lnTo>
                  <a:pt x="1282687" y="374065"/>
                </a:lnTo>
                <a:lnTo>
                  <a:pt x="1304290" y="333679"/>
                </a:lnTo>
                <a:lnTo>
                  <a:pt x="1324762" y="292468"/>
                </a:lnTo>
                <a:lnTo>
                  <a:pt x="1340472" y="250240"/>
                </a:lnTo>
                <a:lnTo>
                  <a:pt x="1347762" y="206756"/>
                </a:lnTo>
                <a:lnTo>
                  <a:pt x="1343012" y="161836"/>
                </a:lnTo>
                <a:lnTo>
                  <a:pt x="1325765" y="121704"/>
                </a:lnTo>
                <a:lnTo>
                  <a:pt x="1298397" y="88341"/>
                </a:lnTo>
                <a:lnTo>
                  <a:pt x="1263370" y="62191"/>
                </a:lnTo>
                <a:lnTo>
                  <a:pt x="1223175" y="43738"/>
                </a:lnTo>
                <a:lnTo>
                  <a:pt x="1180274" y="33439"/>
                </a:lnTo>
                <a:lnTo>
                  <a:pt x="1137145" y="31788"/>
                </a:lnTo>
                <a:lnTo>
                  <a:pt x="1116571" y="34048"/>
                </a:lnTo>
                <a:lnTo>
                  <a:pt x="1076274" y="43408"/>
                </a:lnTo>
                <a:lnTo>
                  <a:pt x="1035926" y="57899"/>
                </a:lnTo>
                <a:lnTo>
                  <a:pt x="1015149" y="64439"/>
                </a:lnTo>
                <a:lnTo>
                  <a:pt x="993940" y="69278"/>
                </a:lnTo>
                <a:lnTo>
                  <a:pt x="971854" y="71831"/>
                </a:lnTo>
                <a:lnTo>
                  <a:pt x="949121" y="71932"/>
                </a:lnTo>
                <a:lnTo>
                  <a:pt x="926541" y="69837"/>
                </a:lnTo>
                <a:lnTo>
                  <a:pt x="904252" y="65595"/>
                </a:lnTo>
                <a:lnTo>
                  <a:pt x="882434" y="59258"/>
                </a:lnTo>
                <a:lnTo>
                  <a:pt x="861301" y="51358"/>
                </a:lnTo>
                <a:lnTo>
                  <a:pt x="819492" y="34175"/>
                </a:lnTo>
                <a:lnTo>
                  <a:pt x="798283" y="26377"/>
                </a:lnTo>
                <a:lnTo>
                  <a:pt x="752424" y="13208"/>
                </a:lnTo>
                <a:lnTo>
                  <a:pt x="705192" y="4216"/>
                </a:lnTo>
                <a:lnTo>
                  <a:pt x="657275" y="0"/>
                </a:lnTo>
                <a:lnTo>
                  <a:pt x="609422" y="1155"/>
                </a:lnTo>
                <a:lnTo>
                  <a:pt x="562317" y="8280"/>
                </a:lnTo>
                <a:lnTo>
                  <a:pt x="516686" y="21971"/>
                </a:lnTo>
                <a:lnTo>
                  <a:pt x="473240" y="42837"/>
                </a:lnTo>
                <a:lnTo>
                  <a:pt x="412750" y="85750"/>
                </a:lnTo>
                <a:lnTo>
                  <a:pt x="384073" y="109334"/>
                </a:lnTo>
                <a:lnTo>
                  <a:pt x="355257" y="132702"/>
                </a:lnTo>
                <a:lnTo>
                  <a:pt x="326148" y="154012"/>
                </a:lnTo>
                <a:lnTo>
                  <a:pt x="295109" y="172377"/>
                </a:lnTo>
                <a:lnTo>
                  <a:pt x="261912" y="185762"/>
                </a:lnTo>
                <a:lnTo>
                  <a:pt x="226364" y="192138"/>
                </a:lnTo>
                <a:lnTo>
                  <a:pt x="182016" y="189445"/>
                </a:lnTo>
                <a:lnTo>
                  <a:pt x="139065" y="178117"/>
                </a:lnTo>
                <a:lnTo>
                  <a:pt x="97485" y="161366"/>
                </a:lnTo>
                <a:lnTo>
                  <a:pt x="17818" y="124193"/>
                </a:lnTo>
                <a:lnTo>
                  <a:pt x="0" y="116840"/>
                </a:lnTo>
                <a:lnTo>
                  <a:pt x="0" y="818553"/>
                </a:lnTo>
                <a:lnTo>
                  <a:pt x="4216" y="820699"/>
                </a:lnTo>
                <a:lnTo>
                  <a:pt x="41732" y="870648"/>
                </a:lnTo>
                <a:lnTo>
                  <a:pt x="58305" y="931837"/>
                </a:lnTo>
                <a:lnTo>
                  <a:pt x="69367" y="1000264"/>
                </a:lnTo>
                <a:lnTo>
                  <a:pt x="76695" y="1034402"/>
                </a:lnTo>
                <a:lnTo>
                  <a:pt x="103073" y="1099032"/>
                </a:lnTo>
                <a:lnTo>
                  <a:pt x="146113" y="1154772"/>
                </a:lnTo>
                <a:lnTo>
                  <a:pt x="203187" y="1198422"/>
                </a:lnTo>
                <a:lnTo>
                  <a:pt x="239776" y="1215707"/>
                </a:lnTo>
                <a:lnTo>
                  <a:pt x="307111" y="1232230"/>
                </a:lnTo>
                <a:lnTo>
                  <a:pt x="329285" y="1233474"/>
                </a:lnTo>
                <a:lnTo>
                  <a:pt x="351510" y="1232789"/>
                </a:lnTo>
                <a:lnTo>
                  <a:pt x="373608" y="1230261"/>
                </a:lnTo>
                <a:lnTo>
                  <a:pt x="395389" y="1225943"/>
                </a:lnTo>
                <a:lnTo>
                  <a:pt x="417499" y="1219746"/>
                </a:lnTo>
                <a:lnTo>
                  <a:pt x="439280" y="1213002"/>
                </a:lnTo>
                <a:lnTo>
                  <a:pt x="461264" y="1207147"/>
                </a:lnTo>
                <a:lnTo>
                  <a:pt x="484047" y="1203629"/>
                </a:lnTo>
                <a:lnTo>
                  <a:pt x="505612" y="1202918"/>
                </a:lnTo>
                <a:lnTo>
                  <a:pt x="527075" y="1204239"/>
                </a:lnTo>
                <a:lnTo>
                  <a:pt x="548322" y="1207566"/>
                </a:lnTo>
                <a:lnTo>
                  <a:pt x="569214" y="1212850"/>
                </a:lnTo>
                <a:lnTo>
                  <a:pt x="588670" y="1219669"/>
                </a:lnTo>
                <a:lnTo>
                  <a:pt x="607733" y="1227340"/>
                </a:lnTo>
                <a:lnTo>
                  <a:pt x="609219" y="1227912"/>
                </a:lnTo>
                <a:lnTo>
                  <a:pt x="626922" y="1234655"/>
                </a:lnTo>
                <a:lnTo>
                  <a:pt x="646772" y="1240396"/>
                </a:lnTo>
                <a:lnTo>
                  <a:pt x="686333" y="1245666"/>
                </a:lnTo>
                <a:lnTo>
                  <a:pt x="726033" y="1243799"/>
                </a:lnTo>
                <a:lnTo>
                  <a:pt x="764514" y="1234401"/>
                </a:lnTo>
                <a:lnTo>
                  <a:pt x="800468" y="1217129"/>
                </a:lnTo>
                <a:lnTo>
                  <a:pt x="856526" y="1168590"/>
                </a:lnTo>
                <a:lnTo>
                  <a:pt x="903528" y="1110881"/>
                </a:lnTo>
                <a:lnTo>
                  <a:pt x="928865" y="1080198"/>
                </a:lnTo>
                <a:lnTo>
                  <a:pt x="956043" y="1052144"/>
                </a:lnTo>
                <a:lnTo>
                  <a:pt x="986307" y="1027696"/>
                </a:lnTo>
                <a:lnTo>
                  <a:pt x="1020864" y="1007821"/>
                </a:lnTo>
                <a:lnTo>
                  <a:pt x="1059307" y="992454"/>
                </a:lnTo>
                <a:lnTo>
                  <a:pt x="1098880" y="980300"/>
                </a:lnTo>
                <a:lnTo>
                  <a:pt x="1178852" y="958570"/>
                </a:lnTo>
                <a:lnTo>
                  <a:pt x="1213916" y="946785"/>
                </a:lnTo>
                <a:lnTo>
                  <a:pt x="1279893" y="914082"/>
                </a:lnTo>
                <a:lnTo>
                  <a:pt x="1333588" y="867143"/>
                </a:lnTo>
                <a:lnTo>
                  <a:pt x="1365669" y="807224"/>
                </a:lnTo>
                <a:lnTo>
                  <a:pt x="1370063" y="772972"/>
                </a:lnTo>
                <a:close/>
              </a:path>
            </a:pathLst>
          </a:custGeom>
          <a:solidFill>
            <a:srgbClr val="FFDE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33" name="Google Shape;233;p37"/>
          <p:cNvSpPr txBox="1"/>
          <p:nvPr/>
        </p:nvSpPr>
        <p:spPr>
          <a:xfrm>
            <a:off x="4712900" y="1143704"/>
            <a:ext cx="3821700" cy="6837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sz="1800">
                <a:latin typeface="Arial"/>
                <a:ea typeface="Arial"/>
                <a:cs typeface="Arial"/>
                <a:sym typeface="Arial"/>
              </a:rPr>
              <a:t>1. 스마트팜 도입을 한 농가</a:t>
            </a:r>
            <a:endParaRPr sz="1800">
              <a:latin typeface="Arial"/>
              <a:ea typeface="Arial"/>
              <a:cs typeface="Arial"/>
              <a:sym typeface="Arial"/>
            </a:endParaRPr>
          </a:p>
          <a:p>
            <a:pPr indent="0" lvl="0" marL="12700" marR="0" rtl="0" algn="l">
              <a:lnSpc>
                <a:spcPct val="100000"/>
              </a:lnSpc>
              <a:spcBef>
                <a:spcPts val="1800"/>
              </a:spcBef>
              <a:spcAft>
                <a:spcPts val="0"/>
              </a:spcAft>
              <a:buNone/>
            </a:pPr>
            <a:r>
              <a:rPr b="1" lang="ko" sz="1100">
                <a:latin typeface="Arial"/>
                <a:ea typeface="Arial"/>
                <a:cs typeface="Arial"/>
                <a:sym typeface="Arial"/>
              </a:rPr>
              <a:t>대상 : 20-30대 청년층 or 정부의 지원을 받아 귀농을 한 사람</a:t>
            </a:r>
            <a:endParaRPr sz="1100">
              <a:latin typeface="Arial"/>
              <a:ea typeface="Arial"/>
              <a:cs typeface="Arial"/>
              <a:sym typeface="Arial"/>
            </a:endParaRPr>
          </a:p>
        </p:txBody>
      </p:sp>
      <p:sp>
        <p:nvSpPr>
          <p:cNvPr id="234" name="Google Shape;234;p37"/>
          <p:cNvSpPr txBox="1"/>
          <p:nvPr/>
        </p:nvSpPr>
        <p:spPr>
          <a:xfrm>
            <a:off x="4712890" y="2048697"/>
            <a:ext cx="4052400" cy="513000"/>
          </a:xfrm>
          <a:prstGeom prst="rect">
            <a:avLst/>
          </a:prstGeom>
          <a:noFill/>
          <a:ln>
            <a:noFill/>
          </a:ln>
        </p:spPr>
        <p:txBody>
          <a:bodyPr anchorCtr="0" anchor="t" bIns="0" lIns="0" spcFirstLastPara="1" rIns="0" wrap="square" tIns="6350">
            <a:spAutoFit/>
          </a:bodyPr>
          <a:lstStyle/>
          <a:p>
            <a:pPr indent="0" lvl="0" marL="12700" marR="0" rtl="0" algn="l">
              <a:lnSpc>
                <a:spcPct val="114599"/>
              </a:lnSpc>
              <a:spcBef>
                <a:spcPts val="0"/>
              </a:spcBef>
              <a:spcAft>
                <a:spcPts val="0"/>
              </a:spcAft>
              <a:buNone/>
            </a:pPr>
            <a:r>
              <a:rPr b="1" lang="ko" sz="1000">
                <a:latin typeface="Arial"/>
                <a:ea typeface="Arial"/>
                <a:cs typeface="Arial"/>
                <a:sym typeface="Arial"/>
              </a:rPr>
              <a:t>서비스 : 재배환경에 설치된 </a:t>
            </a:r>
            <a:r>
              <a:rPr b="1" lang="ko" sz="1000">
                <a:solidFill>
                  <a:srgbClr val="FF5757"/>
                </a:solidFill>
                <a:latin typeface="Arial"/>
                <a:ea typeface="Arial"/>
                <a:cs typeface="Arial"/>
                <a:sym typeface="Arial"/>
              </a:rPr>
              <a:t>CCTV 이미지</a:t>
            </a:r>
            <a:r>
              <a:rPr b="1" lang="ko" sz="1000">
                <a:latin typeface="Arial"/>
                <a:ea typeface="Arial"/>
                <a:cs typeface="Arial"/>
                <a:sym typeface="Arial"/>
              </a:rPr>
              <a:t>를 활용하여 실시간으로 병해 탐지 기능 추가,  매일 아침, 저녁에 발견된 병해들의 위치와 수 알림 서비스</a:t>
            </a:r>
            <a:endParaRPr sz="1000">
              <a:latin typeface="Arial"/>
              <a:ea typeface="Arial"/>
              <a:cs typeface="Arial"/>
              <a:sym typeface="Arial"/>
            </a:endParaRPr>
          </a:p>
        </p:txBody>
      </p:sp>
      <p:sp>
        <p:nvSpPr>
          <p:cNvPr id="235" name="Google Shape;235;p37"/>
          <p:cNvSpPr txBox="1"/>
          <p:nvPr/>
        </p:nvSpPr>
        <p:spPr>
          <a:xfrm>
            <a:off x="4705900" y="3017400"/>
            <a:ext cx="4002000" cy="670800"/>
          </a:xfrm>
          <a:prstGeom prst="rect">
            <a:avLst/>
          </a:prstGeom>
          <a:noFill/>
          <a:ln>
            <a:noFill/>
          </a:ln>
        </p:spPr>
        <p:txBody>
          <a:bodyPr anchorCtr="0" anchor="t" bIns="0" lIns="0" spcFirstLastPara="1" rIns="0" wrap="square" tIns="6350">
            <a:spAutoFit/>
          </a:bodyPr>
          <a:lstStyle/>
          <a:p>
            <a:pPr indent="0" lvl="0" marL="12700" marR="0" rtl="0" algn="l">
              <a:lnSpc>
                <a:spcPct val="100000"/>
              </a:lnSpc>
              <a:spcBef>
                <a:spcPts val="0"/>
              </a:spcBef>
              <a:spcAft>
                <a:spcPts val="0"/>
              </a:spcAft>
              <a:buNone/>
            </a:pPr>
            <a:r>
              <a:rPr b="1" lang="ko" sz="1800">
                <a:latin typeface="Arial"/>
                <a:ea typeface="Arial"/>
                <a:cs typeface="Arial"/>
                <a:sym typeface="Arial"/>
              </a:rPr>
              <a:t>2. 스마트팜 도입을 하지 않은 농가</a:t>
            </a:r>
            <a:endParaRPr sz="1800">
              <a:latin typeface="Arial"/>
              <a:ea typeface="Arial"/>
              <a:cs typeface="Arial"/>
              <a:sym typeface="Arial"/>
            </a:endParaRPr>
          </a:p>
          <a:p>
            <a:pPr indent="0" lvl="0" marL="12700" marR="0" rtl="0" algn="l">
              <a:lnSpc>
                <a:spcPct val="100000"/>
              </a:lnSpc>
              <a:spcBef>
                <a:spcPts val="1700"/>
              </a:spcBef>
              <a:spcAft>
                <a:spcPts val="0"/>
              </a:spcAft>
              <a:buNone/>
            </a:pPr>
            <a:r>
              <a:rPr b="1" lang="ko" sz="1100">
                <a:latin typeface="Arial"/>
                <a:ea typeface="Arial"/>
                <a:cs typeface="Arial"/>
                <a:sym typeface="Arial"/>
              </a:rPr>
              <a:t>대상 : 40-60대 중장년층 or 도시나 집에서 취미로 가꾸는 농가</a:t>
            </a:r>
            <a:endParaRPr sz="1100">
              <a:latin typeface="Arial"/>
              <a:ea typeface="Arial"/>
              <a:cs typeface="Arial"/>
              <a:sym typeface="Arial"/>
            </a:endParaRPr>
          </a:p>
        </p:txBody>
      </p:sp>
      <p:sp>
        <p:nvSpPr>
          <p:cNvPr id="236" name="Google Shape;236;p37"/>
          <p:cNvSpPr txBox="1"/>
          <p:nvPr/>
        </p:nvSpPr>
        <p:spPr>
          <a:xfrm>
            <a:off x="4705888" y="3915951"/>
            <a:ext cx="4002000" cy="341400"/>
          </a:xfrm>
          <a:prstGeom prst="rect">
            <a:avLst/>
          </a:prstGeom>
          <a:noFill/>
          <a:ln>
            <a:noFill/>
          </a:ln>
        </p:spPr>
        <p:txBody>
          <a:bodyPr anchorCtr="0" anchor="t" bIns="0" lIns="0" spcFirstLastPara="1" rIns="0" wrap="square" tIns="6025">
            <a:spAutoFit/>
          </a:bodyPr>
          <a:lstStyle/>
          <a:p>
            <a:pPr indent="0" lvl="0" marL="12700" marR="0" rtl="0" algn="l">
              <a:lnSpc>
                <a:spcPct val="117900"/>
              </a:lnSpc>
              <a:spcBef>
                <a:spcPts val="0"/>
              </a:spcBef>
              <a:spcAft>
                <a:spcPts val="0"/>
              </a:spcAft>
              <a:buNone/>
            </a:pPr>
            <a:r>
              <a:rPr b="1" lang="ko" sz="1000">
                <a:latin typeface="Arial"/>
                <a:ea typeface="Arial"/>
                <a:cs typeface="Arial"/>
                <a:sym typeface="Arial"/>
              </a:rPr>
              <a:t>서비스 : </a:t>
            </a:r>
            <a:r>
              <a:rPr b="1" lang="ko" sz="1000">
                <a:solidFill>
                  <a:srgbClr val="FF5757"/>
                </a:solidFill>
                <a:latin typeface="Arial"/>
                <a:ea typeface="Arial"/>
                <a:cs typeface="Arial"/>
                <a:sym typeface="Arial"/>
              </a:rPr>
              <a:t>스마트폰 어플</a:t>
            </a:r>
            <a:r>
              <a:rPr b="1" lang="ko" sz="1000">
                <a:latin typeface="Arial"/>
                <a:ea typeface="Arial"/>
                <a:cs typeface="Arial"/>
                <a:sym typeface="Arial"/>
              </a:rPr>
              <a:t>을 통하여 간편하게 이미지를 입력하면 해당 병해의 종류와 방제법 알림 서비스</a:t>
            </a:r>
            <a:endParaRPr sz="1000">
              <a:latin typeface="Arial"/>
              <a:ea typeface="Arial"/>
              <a:cs typeface="Arial"/>
              <a:sym typeface="Arial"/>
            </a:endParaRPr>
          </a:p>
        </p:txBody>
      </p:sp>
      <p:pic>
        <p:nvPicPr>
          <p:cNvPr id="237" name="Google Shape;237;p37"/>
          <p:cNvPicPr preferRelativeResize="0"/>
          <p:nvPr/>
        </p:nvPicPr>
        <p:blipFill rotWithShape="1">
          <a:blip r:embed="rId4">
            <a:alphaModFix/>
          </a:blip>
          <a:srcRect b="0" l="0" r="0" t="0"/>
          <a:stretch/>
        </p:blipFill>
        <p:spPr>
          <a:xfrm>
            <a:off x="900200" y="1333850"/>
            <a:ext cx="2683800" cy="2832300"/>
          </a:xfrm>
          <a:prstGeom prst="rect">
            <a:avLst/>
          </a:prstGeom>
          <a:noFill/>
          <a:ln>
            <a:noFill/>
          </a:ln>
        </p:spPr>
      </p:pic>
      <p:pic>
        <p:nvPicPr>
          <p:cNvPr id="238" name="Google Shape;238;p37"/>
          <p:cNvPicPr preferRelativeResize="0"/>
          <p:nvPr/>
        </p:nvPicPr>
        <p:blipFill rotWithShape="1">
          <a:blip r:embed="rId5">
            <a:alphaModFix/>
          </a:blip>
          <a:srcRect b="0" l="0" r="0" t="0"/>
          <a:stretch/>
        </p:blipFill>
        <p:spPr>
          <a:xfrm>
            <a:off x="7314878" y="152635"/>
            <a:ext cx="1295158" cy="744125"/>
          </a:xfrm>
          <a:prstGeom prst="rect">
            <a:avLst/>
          </a:prstGeom>
          <a:noFill/>
          <a:ln>
            <a:noFill/>
          </a:ln>
        </p:spPr>
      </p:pic>
      <p:sp>
        <p:nvSpPr>
          <p:cNvPr id="239" name="Google Shape;239;p37"/>
          <p:cNvSpPr txBox="1"/>
          <p:nvPr>
            <p:ph type="title"/>
          </p:nvPr>
        </p:nvSpPr>
        <p:spPr>
          <a:xfrm>
            <a:off x="474550" y="287700"/>
            <a:ext cx="17706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대상 분류</a:t>
            </a:r>
            <a:endParaRPr b="0" sz="3000">
              <a:latin typeface="Do Hyeon"/>
              <a:ea typeface="Do Hyeon"/>
              <a:cs typeface="Do Hyeon"/>
              <a:sym typeface="Do Hye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grpSp>
        <p:nvGrpSpPr>
          <p:cNvPr id="244" name="Google Shape;244;p38"/>
          <p:cNvGrpSpPr/>
          <p:nvPr/>
        </p:nvGrpSpPr>
        <p:grpSpPr>
          <a:xfrm>
            <a:off x="31458" y="2498935"/>
            <a:ext cx="9082087" cy="2462212"/>
            <a:chOff x="62917" y="4997869"/>
            <a:chExt cx="18164174" cy="4924424"/>
          </a:xfrm>
        </p:grpSpPr>
        <p:pic>
          <p:nvPicPr>
            <p:cNvPr id="245" name="Google Shape;245;p38"/>
            <p:cNvPicPr preferRelativeResize="0"/>
            <p:nvPr/>
          </p:nvPicPr>
          <p:blipFill rotWithShape="1">
            <a:blip r:embed="rId3">
              <a:alphaModFix/>
            </a:blip>
            <a:srcRect b="0" l="0" r="0" t="0"/>
            <a:stretch/>
          </p:blipFill>
          <p:spPr>
            <a:xfrm>
              <a:off x="62917" y="4997869"/>
              <a:ext cx="18164174" cy="4924424"/>
            </a:xfrm>
            <a:prstGeom prst="rect">
              <a:avLst/>
            </a:prstGeom>
            <a:noFill/>
            <a:ln>
              <a:noFill/>
            </a:ln>
          </p:spPr>
        </p:pic>
        <p:pic>
          <p:nvPicPr>
            <p:cNvPr id="246" name="Google Shape;246;p38"/>
            <p:cNvPicPr preferRelativeResize="0"/>
            <p:nvPr/>
          </p:nvPicPr>
          <p:blipFill rotWithShape="1">
            <a:blip r:embed="rId4">
              <a:alphaModFix/>
            </a:blip>
            <a:srcRect b="0" l="0" r="0" t="0"/>
            <a:stretch/>
          </p:blipFill>
          <p:spPr>
            <a:xfrm>
              <a:off x="7244227" y="4997869"/>
              <a:ext cx="2009774" cy="4924424"/>
            </a:xfrm>
            <a:prstGeom prst="rect">
              <a:avLst/>
            </a:prstGeom>
            <a:noFill/>
            <a:ln>
              <a:noFill/>
            </a:ln>
          </p:spPr>
        </p:pic>
      </p:grpSp>
      <p:sp>
        <p:nvSpPr>
          <p:cNvPr id="247" name="Google Shape;247;p38"/>
          <p:cNvSpPr txBox="1"/>
          <p:nvPr>
            <p:ph type="title"/>
          </p:nvPr>
        </p:nvSpPr>
        <p:spPr>
          <a:xfrm>
            <a:off x="502035" y="290544"/>
            <a:ext cx="12768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solidFill>
                  <a:srgbClr val="000000"/>
                </a:solidFill>
                <a:latin typeface="Do Hyeon"/>
                <a:ea typeface="Do Hyeon"/>
                <a:cs typeface="Do Hyeon"/>
                <a:sym typeface="Do Hyeon"/>
              </a:rPr>
              <a:t>WHAT?</a:t>
            </a:r>
            <a:endParaRPr sz="3000">
              <a:latin typeface="Do Hyeon"/>
              <a:ea typeface="Do Hyeon"/>
              <a:cs typeface="Do Hyeon"/>
              <a:sym typeface="Do Hyeon"/>
            </a:endParaRPr>
          </a:p>
        </p:txBody>
      </p:sp>
      <p:sp>
        <p:nvSpPr>
          <p:cNvPr id="248" name="Google Shape;248;p38"/>
          <p:cNvSpPr txBox="1"/>
          <p:nvPr/>
        </p:nvSpPr>
        <p:spPr>
          <a:xfrm>
            <a:off x="251125" y="885750"/>
            <a:ext cx="8398500" cy="1312200"/>
          </a:xfrm>
          <a:prstGeom prst="rect">
            <a:avLst/>
          </a:prstGeom>
          <a:noFill/>
          <a:ln>
            <a:noFill/>
          </a:ln>
        </p:spPr>
        <p:txBody>
          <a:bodyPr anchorCtr="0" anchor="t" bIns="0" lIns="0" spcFirstLastPara="1" rIns="0" wrap="square" tIns="6350">
            <a:spAutoFit/>
          </a:bodyPr>
          <a:lstStyle/>
          <a:p>
            <a:pPr indent="0" lvl="0" marL="63500" marR="0" rtl="0" algn="l">
              <a:lnSpc>
                <a:spcPct val="100000"/>
              </a:lnSpc>
              <a:spcBef>
                <a:spcPts val="0"/>
              </a:spcBef>
              <a:spcAft>
                <a:spcPts val="0"/>
              </a:spcAft>
              <a:buNone/>
            </a:pPr>
            <a:r>
              <a:rPr b="1" lang="ko" sz="1800">
                <a:latin typeface="Arial"/>
                <a:ea typeface="Arial"/>
                <a:cs typeface="Arial"/>
                <a:sym typeface="Arial"/>
              </a:rPr>
              <a:t>-	</a:t>
            </a:r>
            <a:r>
              <a:rPr b="1" lang="ko" sz="1800"/>
              <a:t>딸기</a:t>
            </a:r>
            <a:endParaRPr b="1" sz="1800"/>
          </a:p>
          <a:p>
            <a:pPr indent="0" lvl="0" marL="12700" marR="0" rtl="0" algn="l">
              <a:lnSpc>
                <a:spcPct val="100000"/>
              </a:lnSpc>
              <a:spcBef>
                <a:spcPts val="1300"/>
              </a:spcBef>
              <a:spcAft>
                <a:spcPts val="0"/>
              </a:spcAft>
              <a:buNone/>
            </a:pPr>
            <a:r>
              <a:rPr b="1" lang="ko" sz="1500">
                <a:latin typeface="Arial"/>
                <a:ea typeface="Arial"/>
                <a:cs typeface="Arial"/>
                <a:sym typeface="Arial"/>
              </a:rPr>
              <a:t>선정 근거 : 현재 시설재배 되고 있는 과수 중 </a:t>
            </a:r>
            <a:r>
              <a:rPr b="1" lang="ko" sz="1500">
                <a:solidFill>
                  <a:srgbClr val="FF5757"/>
                </a:solidFill>
                <a:latin typeface="Arial"/>
                <a:ea typeface="Arial"/>
                <a:cs typeface="Arial"/>
                <a:sym typeface="Arial"/>
              </a:rPr>
              <a:t>가장 많은 경영체</a:t>
            </a:r>
            <a:r>
              <a:rPr b="1" lang="ko" sz="1500">
                <a:latin typeface="Arial"/>
                <a:ea typeface="Arial"/>
                <a:cs typeface="Arial"/>
                <a:sym typeface="Arial"/>
              </a:rPr>
              <a:t>가 운영하고 있는 작물 (딸기 - 수박 - 토마토 순)</a:t>
            </a:r>
            <a:endParaRPr sz="1500">
              <a:latin typeface="Arial"/>
              <a:ea typeface="Arial"/>
              <a:cs typeface="Arial"/>
              <a:sym typeface="Arial"/>
            </a:endParaRPr>
          </a:p>
          <a:p>
            <a:pPr indent="0" lvl="0" marL="0" marR="0" rtl="0" algn="l">
              <a:lnSpc>
                <a:spcPct val="100000"/>
              </a:lnSpc>
              <a:spcBef>
                <a:spcPts val="0"/>
              </a:spcBef>
              <a:spcAft>
                <a:spcPts val="0"/>
              </a:spcAft>
              <a:buNone/>
            </a:pPr>
            <a:r>
              <a:t/>
            </a:r>
            <a:endParaRPr sz="1100">
              <a:latin typeface="Arial"/>
              <a:ea typeface="Arial"/>
              <a:cs typeface="Arial"/>
              <a:sym typeface="Arial"/>
            </a:endParaRPr>
          </a:p>
          <a:p>
            <a:pPr indent="0" lvl="0" marL="12700" marR="0" rtl="0" algn="l">
              <a:lnSpc>
                <a:spcPct val="100000"/>
              </a:lnSpc>
              <a:spcBef>
                <a:spcPts val="0"/>
              </a:spcBef>
              <a:spcAft>
                <a:spcPts val="0"/>
              </a:spcAft>
              <a:buNone/>
            </a:pPr>
            <a:r>
              <a:rPr b="1" lang="ko" sz="1500">
                <a:latin typeface="Arial"/>
                <a:ea typeface="Arial"/>
                <a:cs typeface="Arial"/>
                <a:sym typeface="Arial"/>
              </a:rPr>
              <a:t>시설재배를 선택한 이유 : </a:t>
            </a:r>
            <a:r>
              <a:rPr b="1" lang="ko" sz="1500">
                <a:solidFill>
                  <a:srgbClr val="FF5757"/>
                </a:solidFill>
                <a:latin typeface="Arial"/>
                <a:ea typeface="Arial"/>
                <a:cs typeface="Arial"/>
                <a:sym typeface="Arial"/>
              </a:rPr>
              <a:t>환경변수를 차단</a:t>
            </a:r>
            <a:r>
              <a:rPr b="1" lang="ko" sz="1500">
                <a:latin typeface="Arial"/>
                <a:ea typeface="Arial"/>
                <a:cs typeface="Arial"/>
                <a:sym typeface="Arial"/>
              </a:rPr>
              <a:t>할 수 있는 최소한의 조건을 갖춘 곳이라고 판단</a:t>
            </a:r>
            <a:endParaRPr sz="1500">
              <a:latin typeface="Arial"/>
              <a:ea typeface="Arial"/>
              <a:cs typeface="Arial"/>
              <a:sym typeface="Arial"/>
            </a:endParaRPr>
          </a:p>
        </p:txBody>
      </p:sp>
      <p:pic>
        <p:nvPicPr>
          <p:cNvPr id="249" name="Google Shape;249;p38"/>
          <p:cNvPicPr preferRelativeResize="0"/>
          <p:nvPr/>
        </p:nvPicPr>
        <p:blipFill rotWithShape="1">
          <a:blip r:embed="rId5">
            <a:alphaModFix/>
          </a:blip>
          <a:srcRect b="0" l="0" r="0" t="0"/>
          <a:stretch/>
        </p:blipFill>
        <p:spPr>
          <a:xfrm>
            <a:off x="7392270" y="130085"/>
            <a:ext cx="780709" cy="10703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9"/>
          <p:cNvPicPr preferRelativeResize="0"/>
          <p:nvPr/>
        </p:nvPicPr>
        <p:blipFill>
          <a:blip r:embed="rId3">
            <a:alphaModFix/>
          </a:blip>
          <a:stretch>
            <a:fillRect/>
          </a:stretch>
        </p:blipFill>
        <p:spPr>
          <a:xfrm>
            <a:off x="0" y="0"/>
            <a:ext cx="9132918" cy="5143500"/>
          </a:xfrm>
          <a:prstGeom prst="rect">
            <a:avLst/>
          </a:prstGeom>
          <a:noFill/>
          <a:ln>
            <a:noFill/>
          </a:ln>
        </p:spPr>
      </p:pic>
      <p:sp>
        <p:nvSpPr>
          <p:cNvPr id="255" name="Google Shape;255;p39"/>
          <p:cNvSpPr txBox="1"/>
          <p:nvPr>
            <p:ph type="title"/>
          </p:nvPr>
        </p:nvSpPr>
        <p:spPr>
          <a:xfrm>
            <a:off x="4459750" y="1887250"/>
            <a:ext cx="4224900" cy="1246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ko"/>
              <a:t>part2.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시나리오 및 활용기술</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grpSp>
        <p:nvGrpSpPr>
          <p:cNvPr id="260" name="Google Shape;260;p40"/>
          <p:cNvGrpSpPr/>
          <p:nvPr/>
        </p:nvGrpSpPr>
        <p:grpSpPr>
          <a:xfrm>
            <a:off x="0" y="1120729"/>
            <a:ext cx="8746133" cy="3913474"/>
            <a:chOff x="0" y="2241457"/>
            <a:chExt cx="17492265" cy="7826947"/>
          </a:xfrm>
        </p:grpSpPr>
        <p:pic>
          <p:nvPicPr>
            <p:cNvPr id="261" name="Google Shape;261;p40"/>
            <p:cNvPicPr preferRelativeResize="0"/>
            <p:nvPr/>
          </p:nvPicPr>
          <p:blipFill rotWithShape="1">
            <a:blip r:embed="rId3">
              <a:alphaModFix/>
            </a:blip>
            <a:srcRect b="0" l="0" r="0" t="0"/>
            <a:stretch/>
          </p:blipFill>
          <p:spPr>
            <a:xfrm>
              <a:off x="4764799" y="2241457"/>
              <a:ext cx="12727466" cy="6047656"/>
            </a:xfrm>
            <a:prstGeom prst="rect">
              <a:avLst/>
            </a:prstGeom>
            <a:noFill/>
            <a:ln>
              <a:noFill/>
            </a:ln>
          </p:spPr>
        </p:pic>
        <p:pic>
          <p:nvPicPr>
            <p:cNvPr id="262" name="Google Shape;262;p40"/>
            <p:cNvPicPr preferRelativeResize="0"/>
            <p:nvPr/>
          </p:nvPicPr>
          <p:blipFill rotWithShape="1">
            <a:blip r:embed="rId4">
              <a:alphaModFix/>
            </a:blip>
            <a:srcRect b="0" l="0" r="0" t="0"/>
            <a:stretch/>
          </p:blipFill>
          <p:spPr>
            <a:xfrm>
              <a:off x="0" y="5503513"/>
              <a:ext cx="5847084" cy="4564891"/>
            </a:xfrm>
            <a:prstGeom prst="rect">
              <a:avLst/>
            </a:prstGeom>
            <a:noFill/>
            <a:ln>
              <a:noFill/>
            </a:ln>
          </p:spPr>
        </p:pic>
      </p:grpSp>
      <p:sp>
        <p:nvSpPr>
          <p:cNvPr id="263" name="Google Shape;263;p40"/>
          <p:cNvSpPr txBox="1"/>
          <p:nvPr>
            <p:ph type="title"/>
          </p:nvPr>
        </p:nvSpPr>
        <p:spPr>
          <a:xfrm>
            <a:off x="508000" y="274650"/>
            <a:ext cx="1856100" cy="468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0" lang="ko" sz="3000">
                <a:latin typeface="Do Hyeon"/>
                <a:ea typeface="Do Hyeon"/>
                <a:cs typeface="Do Hyeon"/>
                <a:sym typeface="Do Hyeon"/>
              </a:rPr>
              <a:t>시나리오</a:t>
            </a:r>
            <a:endParaRPr b="0" sz="3000">
              <a:latin typeface="Do Hyeon"/>
              <a:ea typeface="Do Hyeon"/>
              <a:cs typeface="Do Hyeon"/>
              <a:sym typeface="Do Hyeo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